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7.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8.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9.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0.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theme/theme12.xml" ContentType="application/vnd.openxmlformats-officedocument.theme+xml"/>
  <Override PartName="/ppt/slideLayouts/slideLayout124.xml" ContentType="application/vnd.openxmlformats-officedocument.presentationml.slideLayout+xml"/>
  <Override PartName="/ppt/theme/theme13.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6.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7.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8.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87" r:id="rId3"/>
    <p:sldMasterId id="2147483693" r:id="rId4"/>
    <p:sldMasterId id="2147483698" r:id="rId5"/>
    <p:sldMasterId id="2147483700" r:id="rId6"/>
    <p:sldMasterId id="2147483710" r:id="rId7"/>
    <p:sldMasterId id="2147483745" r:id="rId8"/>
    <p:sldMasterId id="2147483764" r:id="rId9"/>
    <p:sldMasterId id="2147483768" r:id="rId10"/>
    <p:sldMasterId id="2147483799" r:id="rId11"/>
    <p:sldMasterId id="2147483828" r:id="rId12"/>
    <p:sldMasterId id="2147483830" r:id="rId13"/>
    <p:sldMasterId id="2147483839" r:id="rId14"/>
    <p:sldMasterId id="2147483889" r:id="rId15"/>
    <p:sldMasterId id="2147483931" r:id="rId16"/>
    <p:sldMasterId id="2147483962" r:id="rId17"/>
    <p:sldMasterId id="2147483966" r:id="rId18"/>
    <p:sldMasterId id="2147483969" r:id="rId19"/>
    <p:sldMasterId id="2147483972" r:id="rId20"/>
  </p:sldMasterIdLst>
  <p:notesMasterIdLst>
    <p:notesMasterId r:id="rId55"/>
  </p:notesMasterIdLst>
  <p:sldIdLst>
    <p:sldId id="259" r:id="rId21"/>
    <p:sldId id="265" r:id="rId22"/>
    <p:sldId id="560" r:id="rId23"/>
    <p:sldId id="544" r:id="rId24"/>
    <p:sldId id="545" r:id="rId25"/>
    <p:sldId id="546" r:id="rId26"/>
    <p:sldId id="547" r:id="rId27"/>
    <p:sldId id="518" r:id="rId28"/>
    <p:sldId id="538" r:id="rId29"/>
    <p:sldId id="420" r:id="rId30"/>
    <p:sldId id="548" r:id="rId31"/>
    <p:sldId id="549" r:id="rId32"/>
    <p:sldId id="550" r:id="rId33"/>
    <p:sldId id="555" r:id="rId34"/>
    <p:sldId id="551" r:id="rId35"/>
    <p:sldId id="552" r:id="rId36"/>
    <p:sldId id="539" r:id="rId37"/>
    <p:sldId id="558" r:id="rId38"/>
    <p:sldId id="520" r:id="rId39"/>
    <p:sldId id="553" r:id="rId40"/>
    <p:sldId id="540" r:id="rId41"/>
    <p:sldId id="521" r:id="rId42"/>
    <p:sldId id="557" r:id="rId43"/>
    <p:sldId id="559" r:id="rId44"/>
    <p:sldId id="541" r:id="rId45"/>
    <p:sldId id="522" r:id="rId46"/>
    <p:sldId id="556" r:id="rId47"/>
    <p:sldId id="526" r:id="rId48"/>
    <p:sldId id="542" r:id="rId49"/>
    <p:sldId id="523" r:id="rId50"/>
    <p:sldId id="554" r:id="rId51"/>
    <p:sldId id="525" r:id="rId52"/>
    <p:sldId id="378" r:id="rId53"/>
    <p:sldId id="56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E692EB-BD18-40C7-B4D9-919D393D87D3}">
          <p14:sldIdLst>
            <p14:sldId id="259"/>
            <p14:sldId id="265"/>
            <p14:sldId id="560"/>
          </p14:sldIdLst>
        </p14:section>
        <p14:section name="Office 365 Suite" id="{AD247B40-E6C4-4F33-BECA-1261DD1581D1}">
          <p14:sldIdLst>
            <p14:sldId id="544"/>
            <p14:sldId id="545"/>
            <p14:sldId id="546"/>
            <p14:sldId id="547"/>
            <p14:sldId id="518"/>
            <p14:sldId id="538"/>
            <p14:sldId id="420"/>
            <p14:sldId id="548"/>
            <p14:sldId id="549"/>
            <p14:sldId id="550"/>
            <p14:sldId id="555"/>
            <p14:sldId id="551"/>
            <p14:sldId id="552"/>
            <p14:sldId id="539"/>
            <p14:sldId id="558"/>
            <p14:sldId id="520"/>
            <p14:sldId id="553"/>
            <p14:sldId id="540"/>
            <p14:sldId id="521"/>
            <p14:sldId id="557"/>
            <p14:sldId id="559"/>
            <p14:sldId id="541"/>
            <p14:sldId id="522"/>
            <p14:sldId id="556"/>
            <p14:sldId id="526"/>
            <p14:sldId id="542"/>
            <p14:sldId id="523"/>
            <p14:sldId id="554"/>
            <p14:sldId id="525"/>
          </p14:sldIdLst>
        </p14:section>
        <p14:section name="Close" id="{3886127C-B513-4128-BC20-F075551BD742}">
          <p14:sldIdLst>
            <p14:sldId id="378"/>
            <p14:sldId id="56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8719"/>
    <a:srgbClr val="40404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5" autoAdjust="0"/>
    <p:restoredTop sz="89419" autoAdjust="0"/>
  </p:normalViewPr>
  <p:slideViewPr>
    <p:cSldViewPr snapToGrid="0" showGuides="1">
      <p:cViewPr varScale="1">
        <p:scale>
          <a:sx n="108" d="100"/>
          <a:sy n="108" d="100"/>
        </p:scale>
        <p:origin x="156" y="3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9.xml"/><Relationship Id="rId41" Type="http://schemas.openxmlformats.org/officeDocument/2006/relationships/slide" Target="slides/slide21.xml"/><Relationship Id="rId54"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C7822-B367-40BA-AF1B-79E1E3E0D042}" type="datetimeFigureOut">
              <a:rPr lang="en-US" smtClean="0"/>
              <a:t>5/24/2016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4F757-670F-4D3D-B970-621A63D00E7E}" type="slidenum">
              <a:rPr lang="en-US" smtClean="0"/>
              <a:t>‹#›</a:t>
            </a:fld>
            <a:endParaRPr lang="en-US"/>
          </a:p>
        </p:txBody>
      </p:sp>
    </p:spTree>
    <p:extLst>
      <p:ext uri="{BB962C8B-B14F-4D97-AF65-F5344CB8AC3E}">
        <p14:creationId xmlns:p14="http://schemas.microsoft.com/office/powerpoint/2010/main" val="2272185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4F757-670F-4D3D-B970-621A63D00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924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527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69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Business-class email</a:t>
            </a:r>
            <a:r>
              <a:rPr lang="en-CA" dirty="0"/>
              <a:t/>
            </a:r>
            <a:br>
              <a:rPr lang="en-CA" dirty="0"/>
            </a:br>
            <a:r>
              <a:rPr lang="en-CA" dirty="0"/>
              <a:t>Tired of unreliable email? You’re going to love your powerful new email, calendar and contacts. Each user receives a 50 GB inbox. Your email will be secure, professional and mobile-friendly.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379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Office 365 Mobile Apps</a:t>
            </a:r>
            <a:r>
              <a:rPr lang="en-CA" dirty="0"/>
              <a:t/>
            </a:r>
            <a:br>
              <a:rPr lang="en-CA" dirty="0"/>
            </a:br>
            <a:r>
              <a:rPr lang="en-CA" dirty="0"/>
              <a:t>Perfect for mobile employees, you get the full installed Office experience with built-in security on up to five tablets or phones, which makes storing, sharing and updating Office docs on the go easy.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948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Office 365 Mobile Apps</a:t>
            </a:r>
            <a:r>
              <a:rPr lang="en-CA" dirty="0"/>
              <a:t/>
            </a:r>
            <a:br>
              <a:rPr lang="en-CA" dirty="0"/>
            </a:br>
            <a:r>
              <a:rPr lang="en-CA" dirty="0"/>
              <a:t>Perfect for mobile employees, you get the full installed Office experience with built-in security on up to five tablets or phones, which makes storing, sharing and updating Office docs on the go easy.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707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6526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Online versions of Office</a:t>
            </a:r>
            <a:r>
              <a:rPr lang="en-CA" dirty="0"/>
              <a:t/>
            </a:r>
            <a:br>
              <a:rPr lang="en-CA" dirty="0"/>
            </a:br>
            <a:r>
              <a:rPr lang="en-CA" dirty="0" err="1"/>
              <a:t>Office</a:t>
            </a:r>
            <a:r>
              <a:rPr lang="en-CA" dirty="0"/>
              <a:t> 365 comes with Office Online, which allows you to save documents, spreadsheets and presentations online, in OneDrive. Office Online is another simple way to collaborate in the cloud.</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206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14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latin typeface="Calibri" panose="020F0502020204030204" pitchFamily="34" charset="0"/>
              </a:rPr>
              <a:t>Year after year voicemail use has dropped 8%, with only 14% of people bothering to listen through the entire voicemail message.</a:t>
            </a:r>
          </a:p>
          <a:p>
            <a:endParaRPr lang="en-CA" dirty="0">
              <a:solidFill>
                <a:srgbClr val="000000"/>
              </a:solidFill>
              <a:latin typeface="Calibri" panose="020F0502020204030204" pitchFamily="34" charset="0"/>
            </a:endParaRPr>
          </a:p>
          <a:p>
            <a:r>
              <a:rPr lang="en-CA" dirty="0">
                <a:solidFill>
                  <a:srgbClr val="000000"/>
                </a:solidFill>
                <a:latin typeface="Calibri" panose="020F0502020204030204" pitchFamily="34" charset="0"/>
              </a:rPr>
              <a:t>38% of video users report increase of improved retention in meetings that use video instead of just voice. 100% of video users say it helps them accelerate decision making.</a:t>
            </a:r>
          </a:p>
          <a:p>
            <a:endParaRPr lang="en-CA" dirty="0">
              <a:solidFill>
                <a:srgbClr val="000000"/>
              </a:solidFill>
              <a:latin typeface="Calibri" panose="020F0502020204030204" pitchFamily="34" charset="0"/>
            </a:endParaRPr>
          </a:p>
          <a:p>
            <a:r>
              <a:rPr lang="en-US" dirty="0"/>
              <a:t>From Forrester TEI</a:t>
            </a:r>
            <a:r>
              <a:rPr lang="en-US" baseline="0" dirty="0"/>
              <a:t> - </a:t>
            </a:r>
            <a:r>
              <a:rPr lang="en-US" dirty="0"/>
              <a:t>Another interviewed organization described a use case that has resulted in millions of dollars in additional revenue: “Opening an office used to take three to four months. Our latest opening, using Office 365, took 18 days. When we get a grant, we can only start to invoice once we begin to perform work. That means we were losing three months of revenue.” This amounted to nearly $200,000 per month for one office, and five offices were being opened in a typical year.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331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154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513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672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14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127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512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628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874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103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355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1647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206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ea typeface="+mn-ea"/>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626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the idea of modernizing your business intrigues you, but you’re not sure where to start, your best bet is to work with a Microsoft Certified Partner to develop a plan unique to your needs and wants. If you already have a partner, simply ask them to put forward a proposal to cut costs and boost productivity. If you don’t have a partner already, we can help you find one today.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210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u="sng" dirty="0">
              <a:solidFill>
                <a:schemeClr val="bg1">
                  <a:lumMod val="95000"/>
                </a:schemeClr>
              </a:solidFill>
            </a:endParaRPr>
          </a:p>
        </p:txBody>
      </p:sp>
      <p:sp>
        <p:nvSpPr>
          <p:cNvPr id="4" name="Slide Number Placeholder 3"/>
          <p:cNvSpPr>
            <a:spLocks noGrp="1"/>
          </p:cNvSpPr>
          <p:nvPr>
            <p:ph type="sldNum" sz="quarter" idx="10"/>
          </p:nvPr>
        </p:nvSpPr>
        <p:spPr/>
        <p:txBody>
          <a:bodyPr/>
          <a:lstStyle/>
          <a:p>
            <a:fld id="{FA0DC990-5167-48C7-AB08-4BB5D9FDBB17}" type="slidenum">
              <a:rPr lang="en-GB" smtClean="0">
                <a:solidFill>
                  <a:prstClr val="black"/>
                </a:solidFill>
              </a:rPr>
              <a:pPr/>
              <a:t>33</a:t>
            </a:fld>
            <a:endParaRPr lang="en-GB">
              <a:solidFill>
                <a:prstClr val="black"/>
              </a:solidFill>
            </a:endParaRPr>
          </a:p>
        </p:txBody>
      </p:sp>
    </p:spTree>
    <p:extLst>
      <p:ext uri="{BB962C8B-B14F-4D97-AF65-F5344CB8AC3E}">
        <p14:creationId xmlns:p14="http://schemas.microsoft.com/office/powerpoint/2010/main" val="3655582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4431" lvl="1" indent="-171450">
              <a:buFont typeface="Arial" panose="020B0604020202020204" pitchFamily="34" charset="0"/>
              <a:buChar char="•"/>
            </a:pPr>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B97E-AB55-4F0D-A5CC-5A2D03686A9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Office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ooter Placeholder 6"/>
          <p:cNvSpPr>
            <a:spLocks noGrp="1"/>
          </p:cNvSpPr>
          <p:nvPr>
            <p:ph type="ftr" sz="quarter" idx="13"/>
          </p:nvPr>
        </p:nvSpPr>
        <p:spPr/>
        <p:txBody>
          <a:bodyPr/>
          <a:lstStyle/>
          <a:p>
            <a:pPr marL="236179" marR="0" lvl="0" indent="0" algn="l" defTabSz="931467"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marR="0" lvl="0" indent="0" algn="l" defTabSz="931467"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0318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KANWAL</a:t>
            </a:r>
          </a:p>
          <a:p>
            <a:endParaRPr lang="en-US" dirty="0"/>
          </a:p>
          <a:p>
            <a:r>
              <a:rPr lang="en-US"/>
              <a:t>Sixty </a:t>
            </a:r>
            <a:r>
              <a:rPr lang="en-US" dirty="0"/>
              <a:t>percent of employees report working with 10 or more people on a day-to-day basis (and one-half of these employees report needing to work with more than 20).</a:t>
            </a:r>
          </a:p>
          <a:p>
            <a:endParaRPr lang="en-US" dirty="0"/>
          </a:p>
          <a:p>
            <a:r>
              <a:rPr lang="en-US" dirty="0"/>
              <a:t>The  Corporate  Executive  Board,  “Breakthrough  Performance  in  the  New  Work  Environment,”   http://www.executiveboard.com/exbd-resources/pdf/executive-guidance/eg2013-annual-final.pdf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266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0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930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50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All the Apps You Love</a:t>
            </a:r>
            <a:r>
              <a:rPr lang="en-CA" dirty="0"/>
              <a:t/>
            </a:r>
            <a:br>
              <a:rPr lang="en-CA" dirty="0"/>
            </a:br>
            <a:r>
              <a:rPr lang="en-CA" dirty="0"/>
              <a:t>Office 365 Business Premium gives you full, installed Office apps, including Word, Excel, PowerPoint, Outlook, Publisher and OneNote on up to five PCs or Macs. Yes, full versions running on your machines!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DC990-5167-48C7-AB08-4BB5D9FDBB1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517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6.xml"/><Relationship Id="rId4" Type="http://schemas.openxmlformats.org/officeDocument/2006/relationships/image" Target="../media/image14.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 Id="rId4" Type="http://schemas.openxmlformats.org/officeDocument/2006/relationships/image" Target="../media/image14.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57300"/>
          </a:xfrm>
        </p:spPr>
        <p:txBody>
          <a:bodyPr lIns="274320" rIns="182880" bIns="91440" anchor="b"/>
          <a:lstStyle/>
          <a:p>
            <a:r>
              <a:rPr lang="en-US" dirty="0"/>
              <a:t>Click to edit Master title style</a:t>
            </a:r>
          </a:p>
        </p:txBody>
      </p:sp>
      <p:sp>
        <p:nvSpPr>
          <p:cNvPr id="3" name="Content Placeholder 2"/>
          <p:cNvSpPr>
            <a:spLocks noGrp="1"/>
          </p:cNvSpPr>
          <p:nvPr>
            <p:ph idx="1"/>
          </p:nvPr>
        </p:nvSpPr>
        <p:spPr/>
        <p:txBody>
          <a:bodyPr l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592EA1-3979-457E-9732-E2C2E445A831}" type="slidenum">
              <a:rPr kumimoji="0" lang="en-US" sz="1200" b="0" i="0" u="none" strike="noStrike" kern="1200" cap="none" spc="0" normalizeH="0" baseline="0" noProof="0" smtClean="0">
                <a:ln>
                  <a:noFill/>
                </a:ln>
                <a:solidFill>
                  <a:prstClr val="white"/>
                </a:solidFill>
                <a:effectLst/>
                <a:uLnTx/>
                <a:uFillTx/>
                <a:latin typeface="Segoe UI Light" panose="020B0502040204020203" pitchFamily="34" charset="0"/>
                <a:ea typeface="+mn-ea"/>
                <a:cs typeface="Segoe UI Light"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9557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a:t>Click to edit Master title style</a:t>
            </a:r>
            <a:endParaRPr lang="en-US" dirty="0"/>
          </a:p>
        </p:txBody>
      </p:sp>
    </p:spTree>
    <p:extLst>
      <p:ext uri="{BB962C8B-B14F-4D97-AF65-F5344CB8AC3E}">
        <p14:creationId xmlns:p14="http://schemas.microsoft.com/office/powerpoint/2010/main" val="319958242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624116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80362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735705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443233"/>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318723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443233"/>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65934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366946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95070"/>
            <a:ext cx="9859116" cy="1162049"/>
          </a:xfrm>
          <a:noFill/>
        </p:spPr>
        <p:txBody>
          <a:bodyPr tIns="91440" bIns="91440" anchor="t" anchorCtr="0">
            <a:spAutoFit/>
          </a:bodyPr>
          <a:lstStyle>
            <a:lvl1pPr>
              <a:defRPr sz="7057"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5"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2701780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84174"/>
            <a:ext cx="9859116" cy="1162049"/>
          </a:xfrm>
          <a:noFill/>
        </p:spPr>
        <p:txBody>
          <a:bodyPr tIns="91440" bIns="91440" anchor="t" anchorCtr="0">
            <a:spAutoFit/>
          </a:bodyPr>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3728684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8383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60579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39456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8750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45058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884989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2038336"/>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2"/>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2252368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1325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32599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4164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0195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08" fontAlgn="base">
              <a:spcBef>
                <a:spcPct val="0"/>
              </a:spcBef>
              <a:spcAft>
                <a:spcPct val="0"/>
              </a:spcAft>
            </a:pPr>
            <a:endParaRPr lang="en-US" sz="2207"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3"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569850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7" cy="6858623"/>
          </a:xfrm>
          <a:prstGeom prst="rect">
            <a:avLst/>
          </a:prstGeom>
        </p:spPr>
      </p:pic>
      <p:sp>
        <p:nvSpPr>
          <p:cNvPr id="6" name="Rectangle 5"/>
          <p:cNvSpPr/>
          <p:nvPr userDrawn="1"/>
        </p:nvSpPr>
        <p:spPr bwMode="gray">
          <a:xfrm>
            <a:off x="0" y="4773829"/>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08"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6"/>
            <a:ext cx="4482123"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28" eaLnBrk="0" hangingPunct="0"/>
            <a:r>
              <a:rPr lang="en-US" sz="687"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007165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7402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60" indent="-28476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2" indent="-27542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3" indent="-28476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6" indent="-22407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89" indent="-22407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82973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6364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7097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0002363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5"/>
            </a:lvl1pPr>
          </a:lstStyle>
          <a:p>
            <a:r>
              <a:rPr lang="en-US"/>
              <a:t>Click to edit Master title style</a:t>
            </a:r>
          </a:p>
        </p:txBody>
      </p:sp>
    </p:spTree>
    <p:extLst>
      <p:ext uri="{BB962C8B-B14F-4D97-AF65-F5344CB8AC3E}">
        <p14:creationId xmlns:p14="http://schemas.microsoft.com/office/powerpoint/2010/main" val="287532010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3586" y="2109542"/>
            <a:ext cx="10240453" cy="997196"/>
          </a:xfrm>
        </p:spPr>
        <p:txBody>
          <a:bodyPr anchor="b" anchorCtr="0"/>
          <a:lstStyle>
            <a:lvl1pPr>
              <a:defRPr sz="7194" spc="-151"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443586" y="3425825"/>
            <a:ext cx="10240453" cy="498599"/>
          </a:xfrm>
        </p:spPr>
        <p:txBody>
          <a:bodyPr>
            <a:noAutofit/>
          </a:bodyPr>
          <a:lstStyle>
            <a:lvl1pPr marL="0" indent="0">
              <a:spcBef>
                <a:spcPts val="0"/>
              </a:spcBef>
              <a:buNone/>
              <a:defRPr spc="-69" baseline="0">
                <a:gradFill>
                  <a:gsLst>
                    <a:gs pos="0">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Title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413" y="5865975"/>
            <a:ext cx="1347976" cy="632325"/>
          </a:xfrm>
          <a:prstGeom prst="rect">
            <a:avLst/>
          </a:prstGeom>
        </p:spPr>
      </p:pic>
      <p:sp>
        <p:nvSpPr>
          <p:cNvPr id="7" name="Freeform 27"/>
          <p:cNvSpPr>
            <a:spLocks noEditPoints="1"/>
          </p:cNvSpPr>
          <p:nvPr userDrawn="1"/>
        </p:nvSpPr>
        <p:spPr bwMode="auto">
          <a:xfrm>
            <a:off x="10410246" y="5999929"/>
            <a:ext cx="1118775" cy="21580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chemeClr val="bg1"/>
          </a:solidFill>
          <a:ln>
            <a:noFill/>
          </a:ln>
          <a:extLst/>
        </p:spPr>
        <p:txBody>
          <a:bodyPr vert="horz" wrap="square" lIns="89617" tIns="44808" rIns="89617" bIns="44808" numCol="1" anchor="t" anchorCtr="0" compatLnSpc="1">
            <a:prstTxWarp prst="textNoShape">
              <a:avLst/>
            </a:prstTxWarp>
          </a:bodyPr>
          <a:lstStyle/>
          <a:p>
            <a:pPr defTabSz="914086">
              <a:defRPr/>
            </a:pPr>
            <a:endParaRPr lang="en-US" sz="1765">
              <a:solidFill>
                <a:srgbClr val="FFFFFF"/>
              </a:solidFill>
            </a:endParaRPr>
          </a:p>
        </p:txBody>
      </p:sp>
    </p:spTree>
    <p:extLst>
      <p:ext uri="{BB962C8B-B14F-4D97-AF65-F5344CB8AC3E}">
        <p14:creationId xmlns:p14="http://schemas.microsoft.com/office/powerpoint/2010/main" val="1346823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accel="100000" fill="hold" grpId="0" nodeType="with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0-ppt_w/2"/>
                                          </p:val>
                                        </p:tav>
                                      </p:tavLst>
                                    </p:anim>
                                    <p:anim calcmode="lin" valueType="num">
                                      <p:cBhvr additive="base">
                                        <p:cTn id="7" dur="500"/>
                                        <p:tgtEl>
                                          <p:spTgt spid="7"/>
                                        </p:tgtEl>
                                        <p:attrNameLst>
                                          <p:attrName>ppt_y</p:attrName>
                                        </p:attrNameLst>
                                      </p:cBhvr>
                                      <p:tavLst>
                                        <p:tav tm="0">
                                          <p:val>
                                            <p:strVal val="ppt_y"/>
                                          </p:val>
                                        </p:tav>
                                        <p:tav tm="100000">
                                          <p:val>
                                            <p:strVal val="ppt_y"/>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6"/>
            <a:ext cx="11151917" cy="1218795"/>
          </a:xfrm>
        </p:spPr>
        <p:txBody>
          <a:bodyPr anchor="b" anchorCtr="0"/>
          <a:lstStyle>
            <a:lvl1pPr>
              <a:defRPr sz="8794"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6550268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5" y="4343401"/>
            <a:ext cx="10240452" cy="461665"/>
          </a:xfrm>
        </p:spPr>
        <p:txBody>
          <a:bodyPr>
            <a:noAutofit/>
          </a:bodyPr>
          <a:lstStyle>
            <a:lvl1pPr marL="0" indent="0" algn="l">
              <a:lnSpc>
                <a:spcPct val="90000"/>
              </a:lnSpc>
              <a:spcBef>
                <a:spcPts val="0"/>
              </a:spcBef>
              <a:buNone/>
              <a:defRPr lang="en-US" sz="3600" kern="1200" spc="-69" baseline="0" dirty="0">
                <a:gradFill>
                  <a:gsLst>
                    <a:gs pos="2083">
                      <a:schemeClr val="bg2"/>
                    </a:gs>
                    <a:gs pos="99000">
                      <a:schemeClr val="bg2"/>
                    </a:gs>
                  </a:gsLst>
                  <a:lin ang="5400000" scaled="0"/>
                </a:gradFill>
                <a:latin typeface="+mj-lt"/>
                <a:ea typeface="+mn-ea"/>
                <a:cs typeface="+mn-cs"/>
              </a:defRPr>
            </a:lvl1pPr>
            <a:lvl2pPr marL="456953" indent="0" algn="ctr">
              <a:buNone/>
              <a:defRPr>
                <a:solidFill>
                  <a:schemeClr val="tx1">
                    <a:tint val="75000"/>
                  </a:schemeClr>
                </a:solidFill>
              </a:defRPr>
            </a:lvl2pPr>
            <a:lvl3pPr marL="913906" indent="0" algn="ctr">
              <a:buNone/>
              <a:defRPr>
                <a:solidFill>
                  <a:schemeClr val="tx1">
                    <a:tint val="75000"/>
                  </a:schemeClr>
                </a:solidFill>
              </a:defRPr>
            </a:lvl3pPr>
            <a:lvl4pPr marL="1370860" indent="0" algn="ctr">
              <a:buNone/>
              <a:defRPr>
                <a:solidFill>
                  <a:schemeClr val="tx1">
                    <a:tint val="75000"/>
                  </a:schemeClr>
                </a:solidFill>
              </a:defRPr>
            </a:lvl4pPr>
            <a:lvl5pPr marL="1827816" indent="0" algn="ctr">
              <a:buNone/>
              <a:defRPr>
                <a:solidFill>
                  <a:schemeClr val="tx1">
                    <a:tint val="75000"/>
                  </a:schemeClr>
                </a:solidFill>
              </a:defRPr>
            </a:lvl5pPr>
            <a:lvl6pPr marL="2284768" indent="0" algn="ctr">
              <a:buNone/>
              <a:defRPr>
                <a:solidFill>
                  <a:schemeClr val="tx1">
                    <a:tint val="75000"/>
                  </a:schemeClr>
                </a:solidFill>
              </a:defRPr>
            </a:lvl6pPr>
            <a:lvl7pPr marL="2741721" indent="0" algn="ctr">
              <a:buNone/>
              <a:defRPr>
                <a:solidFill>
                  <a:schemeClr val="tx1">
                    <a:tint val="75000"/>
                  </a:schemeClr>
                </a:solidFill>
              </a:defRPr>
            </a:lvl7pPr>
            <a:lvl8pPr marL="3198675" indent="0" algn="ctr">
              <a:buNone/>
              <a:defRPr>
                <a:solidFill>
                  <a:schemeClr val="tx1">
                    <a:tint val="75000"/>
                  </a:schemeClr>
                </a:solidFill>
              </a:defRPr>
            </a:lvl8pPr>
            <a:lvl9pPr marL="3655627" indent="0" algn="ctr">
              <a:buNone/>
              <a:defRPr>
                <a:solidFill>
                  <a:schemeClr val="tx1">
                    <a:tint val="75000"/>
                  </a:schemeClr>
                </a:solidFill>
              </a:defRPr>
            </a:lvl9pPr>
          </a:lstStyle>
          <a:p>
            <a:pPr marL="0" marR="0" lvl="0" indent="0" algn="l" defTabSz="913906"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1" y="2739679"/>
            <a:ext cx="102483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4"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6595" spc="-151"/>
            </a:lvl1pPr>
          </a:lstStyle>
          <a:p>
            <a:pPr lvl="0"/>
            <a:r>
              <a:rPr lang="en-US"/>
              <a:t>Click to edit Master text styles</a:t>
            </a:r>
          </a:p>
        </p:txBody>
      </p:sp>
    </p:spTree>
    <p:extLst>
      <p:ext uri="{BB962C8B-B14F-4D97-AF65-F5344CB8AC3E}">
        <p14:creationId xmlns:p14="http://schemas.microsoft.com/office/powerpoint/2010/main" val="1400359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
        <p:nvSpPr>
          <p:cNvPr id="5" name="Text Placeholder 4"/>
          <p:cNvSpPr>
            <a:spLocks noGrp="1"/>
          </p:cNvSpPr>
          <p:nvPr>
            <p:ph type="body" sz="quarter" idx="10"/>
          </p:nvPr>
        </p:nvSpPr>
        <p:spPr>
          <a:xfrm>
            <a:off x="519250" y="1447799"/>
            <a:ext cx="11151917"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658" indent="0">
              <a:buNone/>
              <a:defRPr sz="2000">
                <a:gradFill>
                  <a:gsLst>
                    <a:gs pos="100000">
                      <a:schemeClr val="bg2"/>
                    </a:gs>
                    <a:gs pos="6000">
                      <a:schemeClr val="bg2"/>
                    </a:gs>
                  </a:gsLst>
                  <a:lin ang="5400000" scaled="0"/>
                </a:gradFill>
              </a:defRPr>
            </a:lvl3pPr>
            <a:lvl4pPr marL="456973" indent="0">
              <a:buNone/>
              <a:defRPr sz="2000">
                <a:gradFill>
                  <a:gsLst>
                    <a:gs pos="100000">
                      <a:schemeClr val="bg2"/>
                    </a:gs>
                    <a:gs pos="6000">
                      <a:schemeClr val="bg2"/>
                    </a:gs>
                  </a:gsLst>
                  <a:lin ang="5400000" scaled="0"/>
                </a:gradFill>
              </a:defRPr>
            </a:lvl4pPr>
            <a:lvl5pPr marL="693391"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4247987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1975927"/>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658" indent="0">
              <a:buNone/>
              <a:defRPr sz="2000">
                <a:gradFill>
                  <a:gsLst>
                    <a:gs pos="100000">
                      <a:schemeClr val="bg2"/>
                    </a:gs>
                    <a:gs pos="0">
                      <a:schemeClr val="bg2"/>
                    </a:gs>
                  </a:gsLst>
                  <a:lin ang="5400000" scaled="0"/>
                </a:gradFill>
              </a:defRPr>
            </a:lvl3pPr>
            <a:lvl4pPr marL="456973" indent="0">
              <a:buNone/>
              <a:defRPr sz="2000">
                <a:gradFill>
                  <a:gsLst>
                    <a:gs pos="100000">
                      <a:schemeClr val="bg2"/>
                    </a:gs>
                    <a:gs pos="0">
                      <a:schemeClr val="bg2"/>
                    </a:gs>
                  </a:gsLst>
                  <a:lin ang="5400000" scaled="0"/>
                </a:gradFill>
              </a:defRPr>
            </a:lvl4pPr>
            <a:lvl5pPr marL="69339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5424846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5996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284022" indent="-284022">
              <a:buFont typeface="Wingdings" pitchFamily="2" charset="2"/>
              <a:buChar char=""/>
              <a:defRPr sz="4000"/>
            </a:lvl1pPr>
            <a:lvl2pPr marL="517267" indent="-233246">
              <a:buFont typeface="Wingdings" pitchFamily="2" charset="2"/>
              <a:buChar char=""/>
              <a:defRPr>
                <a:latin typeface="+mn-lt"/>
              </a:defRPr>
            </a:lvl2pPr>
            <a:lvl3pPr marL="740992" indent="-223726">
              <a:buFont typeface="Wingdings" pitchFamily="2" charset="2"/>
              <a:buChar char=""/>
              <a:tabLst/>
              <a:defRPr>
                <a:latin typeface="+mn-lt"/>
              </a:defRPr>
            </a:lvl3pPr>
            <a:lvl4pPr marL="913944" indent="-172950">
              <a:buFont typeface="Wingdings" pitchFamily="2" charset="2"/>
              <a:buChar char=""/>
              <a:defRPr>
                <a:latin typeface="+mn-lt"/>
              </a:defRPr>
            </a:lvl4pPr>
            <a:lvl5pPr marL="1086895" indent="-172950">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9943201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246" indent="0">
              <a:buNone/>
              <a:defRPr sz="2000"/>
            </a:lvl3pPr>
            <a:lvl4pPr marL="456973" indent="0">
              <a:buNone/>
              <a:defRPr sz="2000"/>
            </a:lvl4pPr>
            <a:lvl5pPr marL="693391"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69" baseline="0" dirty="0" smtClean="0">
                <a:gradFill>
                  <a:gsLst>
                    <a:gs pos="100000">
                      <a:schemeClr val="tx2"/>
                    </a:gs>
                    <a:gs pos="0">
                      <a:schemeClr val="tx2"/>
                    </a:gs>
                  </a:gsLst>
                  <a:lin ang="5400000" scaled="0"/>
                </a:gradFill>
                <a:latin typeface="+mj-lt"/>
                <a:ea typeface="+mn-ea"/>
                <a:cs typeface="+mn-cs"/>
              </a:defRPr>
            </a:lvl1pPr>
            <a:lvl2pPr marL="3172"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250">
                      <a:schemeClr val="bg2"/>
                    </a:gs>
                    <a:gs pos="100000">
                      <a:schemeClr val="bg2"/>
                    </a:gs>
                  </a:gsLst>
                  <a:lin ang="5400000" scaled="0"/>
                </a:gradFill>
                <a:latin typeface="+mn-lt"/>
                <a:ea typeface="+mn-ea"/>
                <a:cs typeface="+mn-cs"/>
              </a:defRPr>
            </a:lvl2pPr>
            <a:lvl3pPr marL="233246"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250">
                      <a:schemeClr val="bg2"/>
                    </a:gs>
                    <a:gs pos="100000">
                      <a:schemeClr val="bg2"/>
                    </a:gs>
                  </a:gsLst>
                  <a:lin ang="5400000" scaled="0"/>
                </a:gradFill>
                <a:latin typeface="+mn-lt"/>
                <a:ea typeface="+mn-ea"/>
                <a:cs typeface="+mn-cs"/>
              </a:defRPr>
            </a:lvl3pPr>
            <a:lvl4pPr marL="460144"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250">
                      <a:schemeClr val="bg2"/>
                    </a:gs>
                    <a:gs pos="100000">
                      <a:schemeClr val="bg2"/>
                    </a:gs>
                  </a:gsLst>
                  <a:lin ang="5400000" scaled="0"/>
                </a:gradFill>
                <a:latin typeface="+mn-lt"/>
                <a:ea typeface="+mn-ea"/>
                <a:cs typeface="+mn-cs"/>
              </a:defRPr>
            </a:lvl4pPr>
            <a:lvl5pPr marL="687045"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a:gradFill>
                  <a:gsLst>
                    <a:gs pos="1250">
                      <a:schemeClr val="bg2"/>
                    </a:gs>
                    <a:gs pos="100000">
                      <a:schemeClr val="bg2"/>
                    </a:gs>
                  </a:gsLst>
                  <a:lin ang="5400000" scaled="0"/>
                </a:gradFill>
                <a:latin typeface="+mn-lt"/>
                <a:ea typeface="+mn-ea"/>
                <a:cs typeface="+mn-cs"/>
              </a:defRPr>
            </a:lvl5pPr>
          </a:lstStyle>
          <a:p>
            <a:pPr marL="0" marR="0" lvl="0"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75912775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246" indent="0">
              <a:buNone/>
              <a:defRPr sz="2000">
                <a:gradFill>
                  <a:gsLst>
                    <a:gs pos="1000">
                      <a:schemeClr val="bg2"/>
                    </a:gs>
                    <a:gs pos="98000">
                      <a:schemeClr val="bg2"/>
                    </a:gs>
                  </a:gsLst>
                  <a:lin ang="5400000" scaled="0"/>
                </a:gradFill>
              </a:defRPr>
            </a:lvl3pPr>
            <a:lvl4pPr marL="456973" indent="0">
              <a:buNone/>
              <a:defRPr sz="2000">
                <a:gradFill>
                  <a:gsLst>
                    <a:gs pos="1000">
                      <a:schemeClr val="bg2"/>
                    </a:gs>
                    <a:gs pos="98000">
                      <a:schemeClr val="bg2"/>
                    </a:gs>
                  </a:gsLst>
                  <a:lin ang="5400000" scaled="0"/>
                </a:gradFill>
              </a:defRPr>
            </a:lvl4pPr>
            <a:lvl5pPr marL="693391"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69" baseline="0" dirty="0" smtClean="0">
                <a:gradFill>
                  <a:gsLst>
                    <a:gs pos="1000">
                      <a:schemeClr val="bg2"/>
                    </a:gs>
                    <a:gs pos="98000">
                      <a:schemeClr val="bg2"/>
                    </a:gs>
                  </a:gsLst>
                  <a:lin ang="5400000" scaled="0"/>
                </a:gradFill>
                <a:latin typeface="+mj-lt"/>
                <a:ea typeface="+mn-ea"/>
                <a:cs typeface="+mn-cs"/>
              </a:defRPr>
            </a:lvl1pPr>
            <a:lvl2pPr marL="3172"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000">
                      <a:schemeClr val="bg2"/>
                    </a:gs>
                    <a:gs pos="98000">
                      <a:schemeClr val="bg2"/>
                    </a:gs>
                  </a:gsLst>
                  <a:lin ang="5400000" scaled="0"/>
                </a:gradFill>
                <a:latin typeface="+mn-lt"/>
                <a:ea typeface="+mn-ea"/>
                <a:cs typeface="+mn-cs"/>
              </a:defRPr>
            </a:lvl2pPr>
            <a:lvl3pPr marL="233246"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000">
                      <a:schemeClr val="bg2"/>
                    </a:gs>
                    <a:gs pos="98000">
                      <a:schemeClr val="bg2"/>
                    </a:gs>
                  </a:gsLst>
                  <a:lin ang="5400000" scaled="0"/>
                </a:gradFill>
                <a:latin typeface="+mn-lt"/>
                <a:ea typeface="+mn-ea"/>
                <a:cs typeface="+mn-cs"/>
              </a:defRPr>
            </a:lvl3pPr>
            <a:lvl4pPr marL="460144"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smtClean="0">
                <a:gradFill>
                  <a:gsLst>
                    <a:gs pos="1000">
                      <a:schemeClr val="bg2"/>
                    </a:gs>
                    <a:gs pos="98000">
                      <a:schemeClr val="bg2"/>
                    </a:gs>
                  </a:gsLst>
                  <a:lin ang="5400000" scaled="0"/>
                </a:gradFill>
                <a:latin typeface="+mn-lt"/>
                <a:ea typeface="+mn-ea"/>
                <a:cs typeface="+mn-cs"/>
              </a:defRPr>
            </a:lvl4pPr>
            <a:lvl5pPr marL="687045" marR="0" indent="0" algn="l" defTabSz="913906" rtl="0" eaLnBrk="1" fontAlgn="auto" latinLnBrk="0" hangingPunct="1">
              <a:lnSpc>
                <a:spcPct val="90000"/>
              </a:lnSpc>
              <a:spcBef>
                <a:spcPct val="20000"/>
              </a:spcBef>
              <a:spcAft>
                <a:spcPts val="0"/>
              </a:spcAft>
              <a:buClrTx/>
              <a:buSzPct val="90000"/>
              <a:buFont typeface="Arial" pitchFamily="34" charset="0"/>
              <a:buNone/>
              <a:tabLst/>
              <a:defRPr lang="en-US" sz="2000" kern="1200" spc="-69" baseline="0" dirty="0">
                <a:gradFill>
                  <a:gsLst>
                    <a:gs pos="1000">
                      <a:schemeClr val="bg2"/>
                    </a:gs>
                    <a:gs pos="98000">
                      <a:schemeClr val="bg2"/>
                    </a:gs>
                  </a:gsLst>
                  <a:lin ang="5400000" scaled="0"/>
                </a:gradFill>
                <a:latin typeface="+mn-lt"/>
                <a:ea typeface="+mn-ea"/>
                <a:cs typeface="+mn-cs"/>
              </a:defRPr>
            </a:lvl5pPr>
          </a:lstStyle>
          <a:p>
            <a:pPr marL="0" marR="0" lvl="0"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906"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55963126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5" y="1447800"/>
            <a:ext cx="5396365" cy="2351413"/>
          </a:xfrm>
        </p:spPr>
        <p:txBody>
          <a:bodyPr>
            <a:spAutoFit/>
          </a:bodyPr>
          <a:lstStyle>
            <a:lvl1pPr marL="291955" indent="-291955">
              <a:spcBef>
                <a:spcPts val="1200"/>
              </a:spcBef>
              <a:buClr>
                <a:schemeClr val="bg2"/>
              </a:buClr>
              <a:buSzPct val="100000"/>
              <a:buFont typeface="Wingdings" pitchFamily="2" charset="2"/>
              <a:buChar char=""/>
              <a:defRPr lang="en-US" sz="3600" kern="1200" spc="-69" baseline="0" dirty="0" smtClean="0">
                <a:gradFill>
                  <a:gsLst>
                    <a:gs pos="1250">
                      <a:schemeClr val="bg2"/>
                    </a:gs>
                    <a:gs pos="100000">
                      <a:schemeClr val="bg2"/>
                    </a:gs>
                  </a:gsLst>
                  <a:lin ang="5400000" scaled="0"/>
                </a:gradFill>
                <a:latin typeface="+mj-lt"/>
                <a:ea typeface="+mn-ea"/>
                <a:cs typeface="+mn-cs"/>
              </a:defRPr>
            </a:lvl1pPr>
            <a:lvl2pPr marL="520440" indent="-228485">
              <a:defRPr sz="2000"/>
            </a:lvl2pPr>
            <a:lvl3pPr marL="685458" indent="-165017">
              <a:tabLst/>
              <a:defRPr sz="2000"/>
            </a:lvl3pPr>
            <a:lvl4pPr marL="863169" indent="-177712">
              <a:defRPr/>
            </a:lvl4pPr>
            <a:lvl5pPr marL="1028185" indent="-16501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2" y="1447801"/>
            <a:ext cx="5396365" cy="2720745"/>
          </a:xfrm>
        </p:spPr>
        <p:txBody>
          <a:bodyPr>
            <a:spAutoFit/>
          </a:bodyPr>
          <a:lstStyle>
            <a:lvl1pPr marL="339556" indent="-339556">
              <a:spcBef>
                <a:spcPts val="1200"/>
              </a:spcBef>
              <a:buClr>
                <a:schemeClr val="bg2"/>
              </a:buClr>
              <a:buFont typeface="Arial" pitchFamily="34" charset="0"/>
              <a:buChar char="•"/>
              <a:defRPr lang="en-US" sz="3600" kern="1200" spc="-69" baseline="0" dirty="0" smtClean="0">
                <a:gradFill>
                  <a:gsLst>
                    <a:gs pos="1250">
                      <a:schemeClr val="bg2"/>
                    </a:gs>
                    <a:gs pos="100000">
                      <a:schemeClr val="bg2"/>
                    </a:gs>
                  </a:gsLst>
                  <a:lin ang="5400000" scaled="0"/>
                </a:gradFill>
                <a:latin typeface="+mj-lt"/>
                <a:ea typeface="+mn-ea"/>
                <a:cs typeface="+mn-cs"/>
              </a:defRPr>
            </a:lvl1pPr>
            <a:lvl2pPr marL="634684" indent="-342729">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169" indent="-342729">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185" indent="-342729">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5898" indent="-342729">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955" marR="0" lvl="0" indent="-291955" algn="l" defTabSz="913906"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1955" marR="0" lvl="1" indent="-291955" algn="l" defTabSz="913906"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1955" marR="0" lvl="2" indent="-291955" algn="l" defTabSz="913906"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1955" marR="0" lvl="3" indent="-291955" algn="l" defTabSz="913906"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1955" marR="0" lvl="4" indent="-291955" algn="l" defTabSz="913906"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17782608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4"/>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3509662" y="1671273"/>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408561162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4"/>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19185127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1" y="0"/>
            <a:ext cx="5981671"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73018567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4" y="2734985"/>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2" y="0"/>
            <a:ext cx="5981671"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61276058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4"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44" fontAlgn="base">
              <a:spcBef>
                <a:spcPct val="0"/>
              </a:spcBef>
              <a:spcAft>
                <a:spcPct val="0"/>
              </a:spcAft>
              <a:defRPr/>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14543882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2"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44" fontAlgn="base">
              <a:spcBef>
                <a:spcPct val="0"/>
              </a:spcBef>
              <a:spcAft>
                <a:spcPct val="0"/>
              </a:spcAft>
              <a:defRPr/>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1" y="0"/>
            <a:ext cx="5981671"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056226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 Photo">
    <p:spTree>
      <p:nvGrpSpPr>
        <p:cNvPr id="1" name=""/>
        <p:cNvGrpSpPr/>
        <p:nvPr/>
      </p:nvGrpSpPr>
      <p:grpSpPr>
        <a:xfrm>
          <a:off x="0" y="0"/>
          <a:ext cx="0" cy="0"/>
          <a:chOff x="0" y="0"/>
          <a:chExt cx="0" cy="0"/>
        </a:xfrm>
      </p:grpSpPr>
      <p:sp>
        <p:nvSpPr>
          <p:cNvPr id="2" name="Title 1"/>
          <p:cNvSpPr>
            <a:spLocks noGrp="1"/>
          </p:cNvSpPr>
          <p:nvPr>
            <p:ph type="title"/>
          </p:nvPr>
        </p:nvSpPr>
        <p:spPr>
          <a:xfrm>
            <a:off x="269241" y="5155176"/>
            <a:ext cx="11655840" cy="899665"/>
          </a:xfrm>
        </p:spPr>
        <p:txBody>
          <a:bodyPr lIns="182880" tIns="146304" rIns="182880" bIns="146304"/>
          <a:lstStyle>
            <a:lvl1pPr>
              <a:defRPr sz="7842">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79557342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71" y="0"/>
            <a:ext cx="622303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44" fontAlgn="base">
              <a:spcBef>
                <a:spcPct val="0"/>
              </a:spcBef>
              <a:spcAft>
                <a:spcPct val="0"/>
              </a:spcAft>
              <a:defRPr/>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4" indent="0">
              <a:buNone/>
              <a:defRPr sz="2100" b="1"/>
            </a:lvl8pPr>
            <a:lvl9pPr marL="4873513"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4" y="2734985"/>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3784" indent="-380744">
              <a:defRPr lang="en-US" sz="2100" kern="1200" dirty="0" smtClean="0">
                <a:solidFill>
                  <a:schemeClr val="bg2">
                    <a:lumMod val="50000"/>
                  </a:schemeClr>
                </a:solidFill>
                <a:latin typeface="+mn-lt"/>
                <a:ea typeface="+mn-ea"/>
                <a:cs typeface="Arial" pitchFamily="34" charset="0"/>
              </a:defRPr>
            </a:lvl2pPr>
            <a:lvl3pPr marL="913784" indent="-228446">
              <a:defRPr lang="en-US" sz="1900" kern="1200" dirty="0" smtClean="0">
                <a:solidFill>
                  <a:schemeClr val="bg2">
                    <a:lumMod val="50000"/>
                  </a:schemeClr>
                </a:solidFill>
                <a:latin typeface="+mn-lt"/>
                <a:ea typeface="+mn-ea"/>
                <a:cs typeface="Arial" pitchFamily="34" charset="0"/>
              </a:defRPr>
            </a:lvl3pPr>
            <a:lvl4pPr marL="1218379" indent="-228446">
              <a:defRPr lang="en-US" sz="1600" kern="1200" dirty="0" smtClean="0">
                <a:solidFill>
                  <a:schemeClr val="bg2">
                    <a:lumMod val="50000"/>
                  </a:schemeClr>
                </a:solidFill>
                <a:latin typeface="+mn-lt"/>
                <a:ea typeface="+mn-ea"/>
                <a:cs typeface="Arial" pitchFamily="34" charset="0"/>
              </a:defRPr>
            </a:lvl4pPr>
            <a:lvl5pPr marL="1446824" indent="-22844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2" y="0"/>
            <a:ext cx="5981671"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5969" y="6014916"/>
            <a:ext cx="1739313" cy="815899"/>
          </a:xfrm>
          <a:prstGeom prst="rect">
            <a:avLst/>
          </a:prstGeom>
        </p:spPr>
      </p:pic>
    </p:spTree>
    <p:extLst>
      <p:ext uri="{BB962C8B-B14F-4D97-AF65-F5344CB8AC3E}">
        <p14:creationId xmlns:p14="http://schemas.microsoft.com/office/powerpoint/2010/main" val="203013911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5" y="1358056"/>
            <a:ext cx="11155093" cy="2863072"/>
          </a:xfrm>
          <a:prstGeom prst="rect">
            <a:avLst/>
          </a:prstGeom>
        </p:spPr>
        <p:txBody>
          <a:bodyPr>
            <a:normAutofit/>
          </a:bodyPr>
          <a:lstStyle>
            <a:lvl1pPr marL="0" indent="0">
              <a:lnSpc>
                <a:spcPct val="90000"/>
              </a:lnSpc>
              <a:buNone/>
              <a:defRPr sz="6395">
                <a:gradFill>
                  <a:gsLst>
                    <a:gs pos="100000">
                      <a:schemeClr val="tx2"/>
                    </a:gs>
                    <a:gs pos="0">
                      <a:schemeClr val="tx2"/>
                    </a:gs>
                  </a:gsLst>
                  <a:lin ang="5400000" scaled="0"/>
                </a:gradFill>
                <a:latin typeface="+mj-lt"/>
              </a:defRPr>
            </a:lvl1pPr>
            <a:lvl2pPr>
              <a:defRPr sz="6395">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5" y="4343403"/>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395">
                <a:solidFill>
                  <a:schemeClr val="tx2"/>
                </a:solidFill>
                <a:latin typeface="+mn-lt"/>
              </a:defRPr>
            </a:lvl2pPr>
          </a:lstStyle>
          <a:p>
            <a:pPr lvl="0"/>
            <a:r>
              <a:rPr lang="en-US"/>
              <a:t>Click to edit Master text styles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45123514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49"/>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44" fontAlgn="base">
              <a:spcBef>
                <a:spcPct val="0"/>
              </a:spcBef>
              <a:spcAft>
                <a:spcPct val="0"/>
              </a:spcAft>
              <a:defRPr/>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5" y="1358056"/>
            <a:ext cx="11155093" cy="2863072"/>
          </a:xfrm>
          <a:prstGeom prst="rect">
            <a:avLst/>
          </a:prstGeom>
        </p:spPr>
        <p:txBody>
          <a:bodyPr>
            <a:normAutofit/>
          </a:bodyPr>
          <a:lstStyle>
            <a:lvl1pPr marL="0" indent="0">
              <a:lnSpc>
                <a:spcPct val="90000"/>
              </a:lnSpc>
              <a:buNone/>
              <a:defRPr sz="6395">
                <a:gradFill>
                  <a:gsLst>
                    <a:gs pos="100000">
                      <a:schemeClr val="bg1"/>
                    </a:gs>
                    <a:gs pos="0">
                      <a:schemeClr val="bg1"/>
                    </a:gs>
                  </a:gsLst>
                  <a:lin ang="5400000" scaled="0"/>
                </a:gradFill>
                <a:latin typeface="+mj-lt"/>
              </a:defRPr>
            </a:lvl1pPr>
            <a:lvl2pPr>
              <a:defRPr sz="6395">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86"/>
            <a:fld id="{727B4C2D-45E2-4621-8491-2995EB46A674}" type="slidenum">
              <a:rPr lang="en-US" smtClean="0">
                <a:gradFill>
                  <a:gsLst>
                    <a:gs pos="100000">
                      <a:srgbClr val="797A7D"/>
                    </a:gs>
                    <a:gs pos="0">
                      <a:srgbClr val="797A7D"/>
                    </a:gs>
                  </a:gsLst>
                  <a:lin ang="5400000" scaled="0"/>
                </a:gradFill>
              </a:rPr>
              <a:pPr defTabSz="914086"/>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5" y="4343403"/>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5">
                <a:solidFill>
                  <a:schemeClr val="tx2"/>
                </a:solidFill>
                <a:latin typeface="+mn-lt"/>
              </a:defRPr>
            </a:lvl2pPr>
          </a:lstStyle>
          <a:p>
            <a:pPr lvl="0"/>
            <a:r>
              <a:rPr lang="en-US"/>
              <a:t>Click to edit Master text styles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7899820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5662" y="6395833"/>
            <a:ext cx="886681" cy="409131"/>
          </a:xfrm>
          <a:prstGeom prst="rect">
            <a:avLst/>
          </a:prstGeom>
        </p:spPr>
      </p:pic>
    </p:spTree>
    <p:extLst>
      <p:ext uri="{BB962C8B-B14F-4D97-AF65-F5344CB8AC3E}">
        <p14:creationId xmlns:p14="http://schemas.microsoft.com/office/powerpoint/2010/main" val="231647799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52986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3" name="Rectangle 2"/>
          <p:cNvSpPr/>
          <p:nvPr/>
        </p:nvSpPr>
        <p:spPr bwMode="auto">
          <a:xfrm>
            <a:off x="5179347" y="0"/>
            <a:ext cx="7012656"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noAutofit/>
          </a:bodyPr>
          <a:lstStyle/>
          <a:p>
            <a:pPr algn="ctr" defTabSz="895816" fontAlgn="base">
              <a:spcBef>
                <a:spcPct val="0"/>
              </a:spcBef>
              <a:spcAft>
                <a:spcPct val="0"/>
              </a:spcAft>
              <a:defRPr/>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4"/>
          <p:cNvGrpSpPr>
            <a:grpSpLocks noChangeAspect="1"/>
          </p:cNvGrpSpPr>
          <p:nvPr/>
        </p:nvGrpSpPr>
        <p:grpSpPr bwMode="auto">
          <a:xfrm>
            <a:off x="5771553" y="1472688"/>
            <a:ext cx="5418960" cy="4373352"/>
            <a:chOff x="4021" y="1024"/>
            <a:chExt cx="3289" cy="2654"/>
          </a:xfrm>
        </p:grpSpPr>
        <p:sp>
          <p:nvSpPr>
            <p:cNvPr id="5" name="Freeform 7"/>
            <p:cNvSpPr>
              <a:spLocks/>
            </p:cNvSpPr>
            <p:nvPr/>
          </p:nvSpPr>
          <p:spPr bwMode="auto">
            <a:xfrm>
              <a:off x="4021" y="3537"/>
              <a:ext cx="3284" cy="141"/>
            </a:xfrm>
            <a:custGeom>
              <a:avLst/>
              <a:gdLst>
                <a:gd name="T0" fmla="*/ 1872 w 1907"/>
                <a:gd name="T1" fmla="*/ 0 h 82"/>
                <a:gd name="T2" fmla="*/ 1868 w 1907"/>
                <a:gd name="T3" fmla="*/ 0 h 82"/>
                <a:gd name="T4" fmla="*/ 1868 w 1907"/>
                <a:gd name="T5" fmla="*/ 0 h 82"/>
                <a:gd name="T6" fmla="*/ 1773 w 1907"/>
                <a:gd name="T7" fmla="*/ 0 h 82"/>
                <a:gd name="T8" fmla="*/ 1776 w 1907"/>
                <a:gd name="T9" fmla="*/ 13 h 82"/>
                <a:gd name="T10" fmla="*/ 1750 w 1907"/>
                <a:gd name="T11" fmla="*/ 39 h 82"/>
                <a:gd name="T12" fmla="*/ 1747 w 1907"/>
                <a:gd name="T13" fmla="*/ 39 h 82"/>
                <a:gd name="T14" fmla="*/ 1720 w 1907"/>
                <a:gd name="T15" fmla="*/ 13 h 82"/>
                <a:gd name="T16" fmla="*/ 1723 w 1907"/>
                <a:gd name="T17" fmla="*/ 0 h 82"/>
                <a:gd name="T18" fmla="*/ 1657 w 1907"/>
                <a:gd name="T19" fmla="*/ 0 h 82"/>
                <a:gd name="T20" fmla="*/ 1657 w 1907"/>
                <a:gd name="T21" fmla="*/ 50 h 82"/>
                <a:gd name="T22" fmla="*/ 1602 w 1907"/>
                <a:gd name="T23" fmla="*/ 50 h 82"/>
                <a:gd name="T24" fmla="*/ 1602 w 1907"/>
                <a:gd name="T25" fmla="*/ 0 h 82"/>
                <a:gd name="T26" fmla="*/ 1482 w 1907"/>
                <a:gd name="T27" fmla="*/ 0 h 82"/>
                <a:gd name="T28" fmla="*/ 1485 w 1907"/>
                <a:gd name="T29" fmla="*/ 13 h 82"/>
                <a:gd name="T30" fmla="*/ 1459 w 1907"/>
                <a:gd name="T31" fmla="*/ 39 h 82"/>
                <a:gd name="T32" fmla="*/ 1458 w 1907"/>
                <a:gd name="T33" fmla="*/ 39 h 82"/>
                <a:gd name="T34" fmla="*/ 1456 w 1907"/>
                <a:gd name="T35" fmla="*/ 39 h 82"/>
                <a:gd name="T36" fmla="*/ 1456 w 1907"/>
                <a:gd name="T37" fmla="*/ 39 h 82"/>
                <a:gd name="T38" fmla="*/ 1383 w 1907"/>
                <a:gd name="T39" fmla="*/ 39 h 82"/>
                <a:gd name="T40" fmla="*/ 1383 w 1907"/>
                <a:gd name="T41" fmla="*/ 50 h 82"/>
                <a:gd name="T42" fmla="*/ 1328 w 1907"/>
                <a:gd name="T43" fmla="*/ 50 h 82"/>
                <a:gd name="T44" fmla="*/ 1328 w 1907"/>
                <a:gd name="T45" fmla="*/ 39 h 82"/>
                <a:gd name="T46" fmla="*/ 1319 w 1907"/>
                <a:gd name="T47" fmla="*/ 39 h 82"/>
                <a:gd name="T48" fmla="*/ 1319 w 1907"/>
                <a:gd name="T49" fmla="*/ 21 h 82"/>
                <a:gd name="T50" fmla="*/ 1328 w 1907"/>
                <a:gd name="T51" fmla="*/ 13 h 82"/>
                <a:gd name="T52" fmla="*/ 1328 w 1907"/>
                <a:gd name="T53" fmla="*/ 0 h 82"/>
                <a:gd name="T54" fmla="*/ 811 w 1907"/>
                <a:gd name="T55" fmla="*/ 0 h 82"/>
                <a:gd name="T56" fmla="*/ 812 w 1907"/>
                <a:gd name="T57" fmla="*/ 5 h 82"/>
                <a:gd name="T58" fmla="*/ 785 w 1907"/>
                <a:gd name="T59" fmla="*/ 32 h 82"/>
                <a:gd name="T60" fmla="*/ 758 w 1907"/>
                <a:gd name="T61" fmla="*/ 5 h 82"/>
                <a:gd name="T62" fmla="*/ 759 w 1907"/>
                <a:gd name="T63" fmla="*/ 0 h 82"/>
                <a:gd name="T64" fmla="*/ 700 w 1907"/>
                <a:gd name="T65" fmla="*/ 0 h 82"/>
                <a:gd name="T66" fmla="*/ 716 w 1907"/>
                <a:gd name="T67" fmla="*/ 15 h 82"/>
                <a:gd name="T68" fmla="*/ 716 w 1907"/>
                <a:gd name="T69" fmla="*/ 32 h 82"/>
                <a:gd name="T70" fmla="*/ 597 w 1907"/>
                <a:gd name="T71" fmla="*/ 32 h 82"/>
                <a:gd name="T72" fmla="*/ 597 w 1907"/>
                <a:gd name="T73" fmla="*/ 50 h 82"/>
                <a:gd name="T74" fmla="*/ 542 w 1907"/>
                <a:gd name="T75" fmla="*/ 50 h 82"/>
                <a:gd name="T76" fmla="*/ 542 w 1907"/>
                <a:gd name="T77" fmla="*/ 32 h 82"/>
                <a:gd name="T78" fmla="*/ 471 w 1907"/>
                <a:gd name="T79" fmla="*/ 32 h 82"/>
                <a:gd name="T80" fmla="*/ 471 w 1907"/>
                <a:gd name="T81" fmla="*/ 32 h 82"/>
                <a:gd name="T82" fmla="*/ 468 w 1907"/>
                <a:gd name="T83" fmla="*/ 32 h 82"/>
                <a:gd name="T84" fmla="*/ 442 w 1907"/>
                <a:gd name="T85" fmla="*/ 5 h 82"/>
                <a:gd name="T86" fmla="*/ 442 w 1907"/>
                <a:gd name="T87" fmla="*/ 0 h 82"/>
                <a:gd name="T88" fmla="*/ 322 w 1907"/>
                <a:gd name="T89" fmla="*/ 0 h 82"/>
                <a:gd name="T90" fmla="*/ 322 w 1907"/>
                <a:gd name="T91" fmla="*/ 50 h 82"/>
                <a:gd name="T92" fmla="*/ 267 w 1907"/>
                <a:gd name="T93" fmla="*/ 50 h 82"/>
                <a:gd name="T94" fmla="*/ 267 w 1907"/>
                <a:gd name="T95" fmla="*/ 0 h 82"/>
                <a:gd name="T96" fmla="*/ 31 w 1907"/>
                <a:gd name="T97" fmla="*/ 0 h 82"/>
                <a:gd name="T98" fmla="*/ 31 w 1907"/>
                <a:gd name="T99" fmla="*/ 0 h 82"/>
                <a:gd name="T100" fmla="*/ 0 w 1907"/>
                <a:gd name="T101" fmla="*/ 41 h 82"/>
                <a:gd name="T102" fmla="*/ 35 w 1907"/>
                <a:gd name="T103" fmla="*/ 82 h 82"/>
                <a:gd name="T104" fmla="*/ 42 w 1907"/>
                <a:gd name="T105" fmla="*/ 81 h 82"/>
                <a:gd name="T106" fmla="*/ 1864 w 1907"/>
                <a:gd name="T107" fmla="*/ 81 h 82"/>
                <a:gd name="T108" fmla="*/ 1872 w 1907"/>
                <a:gd name="T109" fmla="*/ 82 h 82"/>
                <a:gd name="T110" fmla="*/ 1907 w 1907"/>
                <a:gd name="T111" fmla="*/ 41 h 82"/>
                <a:gd name="T112" fmla="*/ 1872 w 1907"/>
                <a:gd name="T11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07" h="82">
                  <a:moveTo>
                    <a:pt x="1872" y="0"/>
                  </a:moveTo>
                  <a:cubicBezTo>
                    <a:pt x="1870" y="0"/>
                    <a:pt x="1869" y="0"/>
                    <a:pt x="1868" y="0"/>
                  </a:cubicBezTo>
                  <a:cubicBezTo>
                    <a:pt x="1868" y="0"/>
                    <a:pt x="1868" y="0"/>
                    <a:pt x="1868" y="0"/>
                  </a:cubicBezTo>
                  <a:cubicBezTo>
                    <a:pt x="1773" y="0"/>
                    <a:pt x="1773" y="0"/>
                    <a:pt x="1773" y="0"/>
                  </a:cubicBezTo>
                  <a:cubicBezTo>
                    <a:pt x="1775" y="3"/>
                    <a:pt x="1776" y="8"/>
                    <a:pt x="1776" y="13"/>
                  </a:cubicBezTo>
                  <a:cubicBezTo>
                    <a:pt x="1776" y="27"/>
                    <a:pt x="1764" y="39"/>
                    <a:pt x="1750" y="39"/>
                  </a:cubicBezTo>
                  <a:cubicBezTo>
                    <a:pt x="1747" y="39"/>
                    <a:pt x="1747" y="39"/>
                    <a:pt x="1747" y="39"/>
                  </a:cubicBezTo>
                  <a:cubicBezTo>
                    <a:pt x="1732" y="39"/>
                    <a:pt x="1720" y="27"/>
                    <a:pt x="1720" y="13"/>
                  </a:cubicBezTo>
                  <a:cubicBezTo>
                    <a:pt x="1720" y="8"/>
                    <a:pt x="1721" y="3"/>
                    <a:pt x="1723" y="0"/>
                  </a:cubicBezTo>
                  <a:cubicBezTo>
                    <a:pt x="1657" y="0"/>
                    <a:pt x="1657" y="0"/>
                    <a:pt x="1657" y="0"/>
                  </a:cubicBezTo>
                  <a:cubicBezTo>
                    <a:pt x="1657" y="50"/>
                    <a:pt x="1657" y="50"/>
                    <a:pt x="1657" y="50"/>
                  </a:cubicBezTo>
                  <a:cubicBezTo>
                    <a:pt x="1602" y="50"/>
                    <a:pt x="1602" y="50"/>
                    <a:pt x="1602" y="50"/>
                  </a:cubicBezTo>
                  <a:cubicBezTo>
                    <a:pt x="1602" y="0"/>
                    <a:pt x="1602" y="0"/>
                    <a:pt x="1602" y="0"/>
                  </a:cubicBezTo>
                  <a:cubicBezTo>
                    <a:pt x="1482" y="0"/>
                    <a:pt x="1482" y="0"/>
                    <a:pt x="1482" y="0"/>
                  </a:cubicBezTo>
                  <a:cubicBezTo>
                    <a:pt x="1484" y="3"/>
                    <a:pt x="1485" y="8"/>
                    <a:pt x="1485" y="13"/>
                  </a:cubicBezTo>
                  <a:cubicBezTo>
                    <a:pt x="1485" y="27"/>
                    <a:pt x="1474" y="39"/>
                    <a:pt x="1459" y="39"/>
                  </a:cubicBezTo>
                  <a:cubicBezTo>
                    <a:pt x="1458" y="39"/>
                    <a:pt x="1458" y="39"/>
                    <a:pt x="1458" y="39"/>
                  </a:cubicBezTo>
                  <a:cubicBezTo>
                    <a:pt x="1457" y="39"/>
                    <a:pt x="1457" y="39"/>
                    <a:pt x="1456" y="39"/>
                  </a:cubicBezTo>
                  <a:cubicBezTo>
                    <a:pt x="1456" y="39"/>
                    <a:pt x="1456" y="39"/>
                    <a:pt x="1456" y="39"/>
                  </a:cubicBezTo>
                  <a:cubicBezTo>
                    <a:pt x="1383" y="39"/>
                    <a:pt x="1383" y="39"/>
                    <a:pt x="1383" y="39"/>
                  </a:cubicBezTo>
                  <a:cubicBezTo>
                    <a:pt x="1383" y="50"/>
                    <a:pt x="1383" y="50"/>
                    <a:pt x="1383" y="50"/>
                  </a:cubicBezTo>
                  <a:cubicBezTo>
                    <a:pt x="1328" y="50"/>
                    <a:pt x="1328" y="50"/>
                    <a:pt x="1328" y="50"/>
                  </a:cubicBezTo>
                  <a:cubicBezTo>
                    <a:pt x="1328" y="39"/>
                    <a:pt x="1328" y="39"/>
                    <a:pt x="1328" y="39"/>
                  </a:cubicBezTo>
                  <a:cubicBezTo>
                    <a:pt x="1319" y="39"/>
                    <a:pt x="1319" y="39"/>
                    <a:pt x="1319" y="39"/>
                  </a:cubicBezTo>
                  <a:cubicBezTo>
                    <a:pt x="1319" y="21"/>
                    <a:pt x="1319" y="21"/>
                    <a:pt x="1319" y="21"/>
                  </a:cubicBezTo>
                  <a:cubicBezTo>
                    <a:pt x="1328" y="13"/>
                    <a:pt x="1328" y="13"/>
                    <a:pt x="1328" y="13"/>
                  </a:cubicBezTo>
                  <a:cubicBezTo>
                    <a:pt x="1328" y="0"/>
                    <a:pt x="1328" y="0"/>
                    <a:pt x="1328" y="0"/>
                  </a:cubicBezTo>
                  <a:cubicBezTo>
                    <a:pt x="811" y="0"/>
                    <a:pt x="811" y="0"/>
                    <a:pt x="811" y="0"/>
                  </a:cubicBezTo>
                  <a:cubicBezTo>
                    <a:pt x="811" y="1"/>
                    <a:pt x="812" y="3"/>
                    <a:pt x="812" y="5"/>
                  </a:cubicBezTo>
                  <a:cubicBezTo>
                    <a:pt x="812" y="20"/>
                    <a:pt x="800" y="32"/>
                    <a:pt x="785" y="32"/>
                  </a:cubicBezTo>
                  <a:cubicBezTo>
                    <a:pt x="770" y="32"/>
                    <a:pt x="758" y="20"/>
                    <a:pt x="758" y="5"/>
                  </a:cubicBezTo>
                  <a:cubicBezTo>
                    <a:pt x="758" y="3"/>
                    <a:pt x="759" y="1"/>
                    <a:pt x="759" y="0"/>
                  </a:cubicBezTo>
                  <a:cubicBezTo>
                    <a:pt x="700" y="0"/>
                    <a:pt x="700" y="0"/>
                    <a:pt x="700" y="0"/>
                  </a:cubicBezTo>
                  <a:cubicBezTo>
                    <a:pt x="716" y="15"/>
                    <a:pt x="716" y="15"/>
                    <a:pt x="716" y="15"/>
                  </a:cubicBezTo>
                  <a:cubicBezTo>
                    <a:pt x="716" y="32"/>
                    <a:pt x="716" y="32"/>
                    <a:pt x="716" y="32"/>
                  </a:cubicBezTo>
                  <a:cubicBezTo>
                    <a:pt x="597" y="32"/>
                    <a:pt x="597" y="32"/>
                    <a:pt x="597" y="32"/>
                  </a:cubicBezTo>
                  <a:cubicBezTo>
                    <a:pt x="597" y="50"/>
                    <a:pt x="597" y="50"/>
                    <a:pt x="597" y="50"/>
                  </a:cubicBezTo>
                  <a:cubicBezTo>
                    <a:pt x="542" y="50"/>
                    <a:pt x="542" y="50"/>
                    <a:pt x="542" y="50"/>
                  </a:cubicBezTo>
                  <a:cubicBezTo>
                    <a:pt x="542" y="32"/>
                    <a:pt x="542" y="32"/>
                    <a:pt x="542" y="32"/>
                  </a:cubicBezTo>
                  <a:cubicBezTo>
                    <a:pt x="471" y="32"/>
                    <a:pt x="471" y="32"/>
                    <a:pt x="471" y="32"/>
                  </a:cubicBezTo>
                  <a:cubicBezTo>
                    <a:pt x="471" y="32"/>
                    <a:pt x="471" y="32"/>
                    <a:pt x="471" y="32"/>
                  </a:cubicBezTo>
                  <a:cubicBezTo>
                    <a:pt x="470" y="32"/>
                    <a:pt x="469" y="32"/>
                    <a:pt x="468" y="32"/>
                  </a:cubicBezTo>
                  <a:cubicBezTo>
                    <a:pt x="453" y="32"/>
                    <a:pt x="442" y="20"/>
                    <a:pt x="442" y="5"/>
                  </a:cubicBezTo>
                  <a:cubicBezTo>
                    <a:pt x="442" y="3"/>
                    <a:pt x="442" y="1"/>
                    <a:pt x="442" y="0"/>
                  </a:cubicBezTo>
                  <a:cubicBezTo>
                    <a:pt x="322" y="0"/>
                    <a:pt x="322" y="0"/>
                    <a:pt x="322" y="0"/>
                  </a:cubicBezTo>
                  <a:cubicBezTo>
                    <a:pt x="322" y="50"/>
                    <a:pt x="322" y="50"/>
                    <a:pt x="322" y="50"/>
                  </a:cubicBezTo>
                  <a:cubicBezTo>
                    <a:pt x="267" y="50"/>
                    <a:pt x="267" y="50"/>
                    <a:pt x="267" y="50"/>
                  </a:cubicBezTo>
                  <a:cubicBezTo>
                    <a:pt x="267" y="0"/>
                    <a:pt x="267" y="0"/>
                    <a:pt x="267" y="0"/>
                  </a:cubicBezTo>
                  <a:cubicBezTo>
                    <a:pt x="31" y="0"/>
                    <a:pt x="31" y="0"/>
                    <a:pt x="31" y="0"/>
                  </a:cubicBezTo>
                  <a:cubicBezTo>
                    <a:pt x="31" y="0"/>
                    <a:pt x="31" y="0"/>
                    <a:pt x="31" y="0"/>
                  </a:cubicBezTo>
                  <a:cubicBezTo>
                    <a:pt x="13" y="3"/>
                    <a:pt x="0" y="20"/>
                    <a:pt x="0" y="41"/>
                  </a:cubicBezTo>
                  <a:cubicBezTo>
                    <a:pt x="0" y="63"/>
                    <a:pt x="16" y="82"/>
                    <a:pt x="35" y="82"/>
                  </a:cubicBezTo>
                  <a:cubicBezTo>
                    <a:pt x="37" y="82"/>
                    <a:pt x="40" y="81"/>
                    <a:pt x="42" y="81"/>
                  </a:cubicBezTo>
                  <a:cubicBezTo>
                    <a:pt x="1864" y="81"/>
                    <a:pt x="1864" y="81"/>
                    <a:pt x="1864" y="81"/>
                  </a:cubicBezTo>
                  <a:cubicBezTo>
                    <a:pt x="1867" y="81"/>
                    <a:pt x="1869" y="82"/>
                    <a:pt x="1872" y="82"/>
                  </a:cubicBezTo>
                  <a:cubicBezTo>
                    <a:pt x="1891" y="82"/>
                    <a:pt x="1907" y="63"/>
                    <a:pt x="1907" y="41"/>
                  </a:cubicBezTo>
                  <a:cubicBezTo>
                    <a:pt x="1907" y="18"/>
                    <a:pt x="1891" y="0"/>
                    <a:pt x="1872" y="0"/>
                  </a:cubicBezTo>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 name="Freeform 8"/>
            <p:cNvSpPr>
              <a:spLocks noEditPoints="1"/>
            </p:cNvSpPr>
            <p:nvPr/>
          </p:nvSpPr>
          <p:spPr bwMode="auto">
            <a:xfrm>
              <a:off x="4267" y="2364"/>
              <a:ext cx="646" cy="1228"/>
            </a:xfrm>
            <a:custGeom>
              <a:avLst/>
              <a:gdLst>
                <a:gd name="T0" fmla="*/ 168 w 375"/>
                <a:gd name="T1" fmla="*/ 660 h 713"/>
                <a:gd name="T2" fmla="*/ 323 w 375"/>
                <a:gd name="T3" fmla="*/ 660 h 713"/>
                <a:gd name="T4" fmla="*/ 299 w 375"/>
                <a:gd name="T5" fmla="*/ 686 h 713"/>
                <a:gd name="T6" fmla="*/ 325 w 375"/>
                <a:gd name="T7" fmla="*/ 713 h 713"/>
                <a:gd name="T8" fmla="*/ 352 w 375"/>
                <a:gd name="T9" fmla="*/ 686 h 713"/>
                <a:gd name="T10" fmla="*/ 328 w 375"/>
                <a:gd name="T11" fmla="*/ 660 h 713"/>
                <a:gd name="T12" fmla="*/ 334 w 375"/>
                <a:gd name="T13" fmla="*/ 660 h 713"/>
                <a:gd name="T14" fmla="*/ 334 w 375"/>
                <a:gd name="T15" fmla="*/ 660 h 713"/>
                <a:gd name="T16" fmla="*/ 359 w 375"/>
                <a:gd name="T17" fmla="*/ 660 h 713"/>
                <a:gd name="T18" fmla="*/ 375 w 375"/>
                <a:gd name="T19" fmla="*/ 644 h 713"/>
                <a:gd name="T20" fmla="*/ 375 w 375"/>
                <a:gd name="T21" fmla="*/ 630 h 713"/>
                <a:gd name="T22" fmla="*/ 359 w 375"/>
                <a:gd name="T23" fmla="*/ 614 h 713"/>
                <a:gd name="T24" fmla="*/ 210 w 375"/>
                <a:gd name="T25" fmla="*/ 614 h 713"/>
                <a:gd name="T26" fmla="*/ 210 w 375"/>
                <a:gd name="T27" fmla="*/ 465 h 713"/>
                <a:gd name="T28" fmla="*/ 359 w 375"/>
                <a:gd name="T29" fmla="*/ 465 h 713"/>
                <a:gd name="T30" fmla="*/ 375 w 375"/>
                <a:gd name="T31" fmla="*/ 450 h 713"/>
                <a:gd name="T32" fmla="*/ 375 w 375"/>
                <a:gd name="T33" fmla="*/ 392 h 713"/>
                <a:gd name="T34" fmla="*/ 359 w 375"/>
                <a:gd name="T35" fmla="*/ 376 h 713"/>
                <a:gd name="T36" fmla="*/ 182 w 375"/>
                <a:gd name="T37" fmla="*/ 376 h 713"/>
                <a:gd name="T38" fmla="*/ 182 w 375"/>
                <a:gd name="T39" fmla="*/ 253 h 713"/>
                <a:gd name="T40" fmla="*/ 301 w 375"/>
                <a:gd name="T41" fmla="*/ 253 h 713"/>
                <a:gd name="T42" fmla="*/ 317 w 375"/>
                <a:gd name="T43" fmla="*/ 238 h 713"/>
                <a:gd name="T44" fmla="*/ 317 w 375"/>
                <a:gd name="T45" fmla="*/ 15 h 713"/>
                <a:gd name="T46" fmla="*/ 301 w 375"/>
                <a:gd name="T47" fmla="*/ 0 h 713"/>
                <a:gd name="T48" fmla="*/ 53 w 375"/>
                <a:gd name="T49" fmla="*/ 0 h 713"/>
                <a:gd name="T50" fmla="*/ 16 w 375"/>
                <a:gd name="T51" fmla="*/ 0 h 713"/>
                <a:gd name="T52" fmla="*/ 0 w 375"/>
                <a:gd name="T53" fmla="*/ 15 h 713"/>
                <a:gd name="T54" fmla="*/ 0 w 375"/>
                <a:gd name="T55" fmla="*/ 238 h 713"/>
                <a:gd name="T56" fmla="*/ 16 w 375"/>
                <a:gd name="T57" fmla="*/ 253 h 713"/>
                <a:gd name="T58" fmla="*/ 53 w 375"/>
                <a:gd name="T59" fmla="*/ 253 h 713"/>
                <a:gd name="T60" fmla="*/ 91 w 375"/>
                <a:gd name="T61" fmla="*/ 253 h 713"/>
                <a:gd name="T62" fmla="*/ 91 w 375"/>
                <a:gd name="T63" fmla="*/ 376 h 713"/>
                <a:gd name="T64" fmla="*/ 16 w 375"/>
                <a:gd name="T65" fmla="*/ 376 h 713"/>
                <a:gd name="T66" fmla="*/ 0 w 375"/>
                <a:gd name="T67" fmla="*/ 392 h 713"/>
                <a:gd name="T68" fmla="*/ 0 w 375"/>
                <a:gd name="T69" fmla="*/ 450 h 713"/>
                <a:gd name="T70" fmla="*/ 16 w 375"/>
                <a:gd name="T71" fmla="*/ 465 h 713"/>
                <a:gd name="T72" fmla="*/ 103 w 375"/>
                <a:gd name="T73" fmla="*/ 465 h 713"/>
                <a:gd name="T74" fmla="*/ 174 w 375"/>
                <a:gd name="T75" fmla="*/ 465 h 713"/>
                <a:gd name="T76" fmla="*/ 174 w 375"/>
                <a:gd name="T77" fmla="*/ 563 h 713"/>
                <a:gd name="T78" fmla="*/ 158 w 375"/>
                <a:gd name="T79" fmla="*/ 563 h 713"/>
                <a:gd name="T80" fmla="*/ 158 w 375"/>
                <a:gd name="T81" fmla="*/ 614 h 713"/>
                <a:gd name="T82" fmla="*/ 16 w 375"/>
                <a:gd name="T83" fmla="*/ 614 h 713"/>
                <a:gd name="T84" fmla="*/ 0 w 375"/>
                <a:gd name="T85" fmla="*/ 630 h 713"/>
                <a:gd name="T86" fmla="*/ 0 w 375"/>
                <a:gd name="T87" fmla="*/ 644 h 713"/>
                <a:gd name="T88" fmla="*/ 16 w 375"/>
                <a:gd name="T89" fmla="*/ 660 h 713"/>
                <a:gd name="T90" fmla="*/ 36 w 375"/>
                <a:gd name="T91" fmla="*/ 660 h 713"/>
                <a:gd name="T92" fmla="*/ 51 w 375"/>
                <a:gd name="T93" fmla="*/ 660 h 713"/>
                <a:gd name="T94" fmla="*/ 51 w 375"/>
                <a:gd name="T95" fmla="*/ 660 h 713"/>
                <a:gd name="T96" fmla="*/ 149 w 375"/>
                <a:gd name="T97" fmla="*/ 660 h 713"/>
                <a:gd name="T98" fmla="*/ 168 w 375"/>
                <a:gd name="T99" fmla="*/ 660 h 713"/>
                <a:gd name="T100" fmla="*/ 158 w 375"/>
                <a:gd name="T101" fmla="*/ 660 h 713"/>
                <a:gd name="T102" fmla="*/ 154 w 375"/>
                <a:gd name="T103" fmla="*/ 660 h 713"/>
                <a:gd name="T104" fmla="*/ 163 w 375"/>
                <a:gd name="T105" fmla="*/ 660 h 713"/>
                <a:gd name="T106" fmla="*/ 158 w 375"/>
                <a:gd name="T107" fmla="*/ 6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713">
                  <a:moveTo>
                    <a:pt x="168" y="660"/>
                  </a:moveTo>
                  <a:cubicBezTo>
                    <a:pt x="323" y="660"/>
                    <a:pt x="323" y="660"/>
                    <a:pt x="323" y="660"/>
                  </a:cubicBezTo>
                  <a:cubicBezTo>
                    <a:pt x="309" y="661"/>
                    <a:pt x="299" y="672"/>
                    <a:pt x="299" y="686"/>
                  </a:cubicBezTo>
                  <a:cubicBezTo>
                    <a:pt x="299" y="701"/>
                    <a:pt x="310" y="713"/>
                    <a:pt x="325" y="713"/>
                  </a:cubicBezTo>
                  <a:cubicBezTo>
                    <a:pt x="340" y="713"/>
                    <a:pt x="352" y="701"/>
                    <a:pt x="352" y="686"/>
                  </a:cubicBezTo>
                  <a:cubicBezTo>
                    <a:pt x="352" y="672"/>
                    <a:pt x="341" y="661"/>
                    <a:pt x="328" y="660"/>
                  </a:cubicBezTo>
                  <a:cubicBezTo>
                    <a:pt x="334" y="660"/>
                    <a:pt x="334" y="660"/>
                    <a:pt x="334" y="660"/>
                  </a:cubicBezTo>
                  <a:cubicBezTo>
                    <a:pt x="334" y="660"/>
                    <a:pt x="334" y="660"/>
                    <a:pt x="334" y="660"/>
                  </a:cubicBezTo>
                  <a:cubicBezTo>
                    <a:pt x="359" y="660"/>
                    <a:pt x="359" y="660"/>
                    <a:pt x="359" y="660"/>
                  </a:cubicBezTo>
                  <a:cubicBezTo>
                    <a:pt x="359" y="660"/>
                    <a:pt x="375" y="660"/>
                    <a:pt x="375" y="644"/>
                  </a:cubicBezTo>
                  <a:cubicBezTo>
                    <a:pt x="375" y="630"/>
                    <a:pt x="375" y="630"/>
                    <a:pt x="375" y="630"/>
                  </a:cubicBezTo>
                  <a:cubicBezTo>
                    <a:pt x="375" y="630"/>
                    <a:pt x="375" y="614"/>
                    <a:pt x="359" y="614"/>
                  </a:cubicBezTo>
                  <a:cubicBezTo>
                    <a:pt x="210" y="614"/>
                    <a:pt x="210" y="614"/>
                    <a:pt x="210" y="614"/>
                  </a:cubicBezTo>
                  <a:cubicBezTo>
                    <a:pt x="210" y="465"/>
                    <a:pt x="210" y="465"/>
                    <a:pt x="210" y="465"/>
                  </a:cubicBezTo>
                  <a:cubicBezTo>
                    <a:pt x="359" y="465"/>
                    <a:pt x="359" y="465"/>
                    <a:pt x="359" y="465"/>
                  </a:cubicBezTo>
                  <a:cubicBezTo>
                    <a:pt x="375" y="465"/>
                    <a:pt x="375" y="450"/>
                    <a:pt x="375" y="450"/>
                  </a:cubicBezTo>
                  <a:cubicBezTo>
                    <a:pt x="375" y="392"/>
                    <a:pt x="375" y="392"/>
                    <a:pt x="375" y="392"/>
                  </a:cubicBezTo>
                  <a:cubicBezTo>
                    <a:pt x="375" y="376"/>
                    <a:pt x="359" y="376"/>
                    <a:pt x="359" y="376"/>
                  </a:cubicBezTo>
                  <a:cubicBezTo>
                    <a:pt x="182" y="376"/>
                    <a:pt x="182" y="376"/>
                    <a:pt x="182" y="376"/>
                  </a:cubicBezTo>
                  <a:cubicBezTo>
                    <a:pt x="182" y="253"/>
                    <a:pt x="182" y="253"/>
                    <a:pt x="182" y="253"/>
                  </a:cubicBezTo>
                  <a:cubicBezTo>
                    <a:pt x="301" y="253"/>
                    <a:pt x="301" y="253"/>
                    <a:pt x="301" y="253"/>
                  </a:cubicBezTo>
                  <a:cubicBezTo>
                    <a:pt x="317" y="253"/>
                    <a:pt x="317" y="238"/>
                    <a:pt x="317" y="238"/>
                  </a:cubicBezTo>
                  <a:cubicBezTo>
                    <a:pt x="317" y="15"/>
                    <a:pt x="317" y="15"/>
                    <a:pt x="317" y="15"/>
                  </a:cubicBezTo>
                  <a:cubicBezTo>
                    <a:pt x="317" y="0"/>
                    <a:pt x="301" y="0"/>
                    <a:pt x="301" y="0"/>
                  </a:cubicBezTo>
                  <a:cubicBezTo>
                    <a:pt x="53" y="0"/>
                    <a:pt x="53" y="0"/>
                    <a:pt x="53" y="0"/>
                  </a:cubicBezTo>
                  <a:cubicBezTo>
                    <a:pt x="16" y="0"/>
                    <a:pt x="16" y="0"/>
                    <a:pt x="16" y="0"/>
                  </a:cubicBezTo>
                  <a:cubicBezTo>
                    <a:pt x="0" y="0"/>
                    <a:pt x="0" y="15"/>
                    <a:pt x="0" y="15"/>
                  </a:cubicBezTo>
                  <a:cubicBezTo>
                    <a:pt x="0" y="238"/>
                    <a:pt x="0" y="238"/>
                    <a:pt x="0" y="238"/>
                  </a:cubicBezTo>
                  <a:cubicBezTo>
                    <a:pt x="0" y="253"/>
                    <a:pt x="16" y="253"/>
                    <a:pt x="16" y="253"/>
                  </a:cubicBezTo>
                  <a:cubicBezTo>
                    <a:pt x="53" y="253"/>
                    <a:pt x="53" y="253"/>
                    <a:pt x="53" y="253"/>
                  </a:cubicBezTo>
                  <a:cubicBezTo>
                    <a:pt x="91" y="253"/>
                    <a:pt x="91" y="253"/>
                    <a:pt x="91" y="253"/>
                  </a:cubicBezTo>
                  <a:cubicBezTo>
                    <a:pt x="91" y="376"/>
                    <a:pt x="91" y="376"/>
                    <a:pt x="91" y="376"/>
                  </a:cubicBezTo>
                  <a:cubicBezTo>
                    <a:pt x="16" y="376"/>
                    <a:pt x="16" y="376"/>
                    <a:pt x="16" y="376"/>
                  </a:cubicBezTo>
                  <a:cubicBezTo>
                    <a:pt x="0" y="376"/>
                    <a:pt x="0" y="392"/>
                    <a:pt x="0" y="392"/>
                  </a:cubicBezTo>
                  <a:cubicBezTo>
                    <a:pt x="0" y="450"/>
                    <a:pt x="0" y="450"/>
                    <a:pt x="0" y="450"/>
                  </a:cubicBezTo>
                  <a:cubicBezTo>
                    <a:pt x="0" y="465"/>
                    <a:pt x="16" y="465"/>
                    <a:pt x="16" y="465"/>
                  </a:cubicBezTo>
                  <a:cubicBezTo>
                    <a:pt x="103" y="465"/>
                    <a:pt x="103" y="465"/>
                    <a:pt x="103" y="465"/>
                  </a:cubicBezTo>
                  <a:cubicBezTo>
                    <a:pt x="174" y="465"/>
                    <a:pt x="174" y="465"/>
                    <a:pt x="174" y="465"/>
                  </a:cubicBezTo>
                  <a:cubicBezTo>
                    <a:pt x="174" y="563"/>
                    <a:pt x="174" y="563"/>
                    <a:pt x="174" y="563"/>
                  </a:cubicBezTo>
                  <a:cubicBezTo>
                    <a:pt x="158" y="563"/>
                    <a:pt x="158" y="563"/>
                    <a:pt x="158" y="563"/>
                  </a:cubicBezTo>
                  <a:cubicBezTo>
                    <a:pt x="158" y="614"/>
                    <a:pt x="158" y="614"/>
                    <a:pt x="158" y="614"/>
                  </a:cubicBezTo>
                  <a:cubicBezTo>
                    <a:pt x="16" y="614"/>
                    <a:pt x="16" y="614"/>
                    <a:pt x="16" y="614"/>
                  </a:cubicBezTo>
                  <a:cubicBezTo>
                    <a:pt x="16" y="614"/>
                    <a:pt x="0" y="614"/>
                    <a:pt x="0" y="630"/>
                  </a:cubicBezTo>
                  <a:cubicBezTo>
                    <a:pt x="0" y="644"/>
                    <a:pt x="0" y="644"/>
                    <a:pt x="0" y="644"/>
                  </a:cubicBezTo>
                  <a:cubicBezTo>
                    <a:pt x="0" y="644"/>
                    <a:pt x="0" y="660"/>
                    <a:pt x="16" y="660"/>
                  </a:cubicBezTo>
                  <a:cubicBezTo>
                    <a:pt x="36" y="660"/>
                    <a:pt x="36" y="660"/>
                    <a:pt x="36" y="660"/>
                  </a:cubicBezTo>
                  <a:cubicBezTo>
                    <a:pt x="51" y="660"/>
                    <a:pt x="51" y="660"/>
                    <a:pt x="51" y="660"/>
                  </a:cubicBezTo>
                  <a:cubicBezTo>
                    <a:pt x="51" y="660"/>
                    <a:pt x="51" y="660"/>
                    <a:pt x="51" y="660"/>
                  </a:cubicBezTo>
                  <a:cubicBezTo>
                    <a:pt x="149" y="660"/>
                    <a:pt x="149" y="660"/>
                    <a:pt x="149" y="660"/>
                  </a:cubicBezTo>
                  <a:cubicBezTo>
                    <a:pt x="168" y="660"/>
                    <a:pt x="168" y="660"/>
                    <a:pt x="168" y="660"/>
                  </a:cubicBezTo>
                  <a:moveTo>
                    <a:pt x="158" y="660"/>
                  </a:moveTo>
                  <a:cubicBezTo>
                    <a:pt x="157" y="660"/>
                    <a:pt x="156" y="660"/>
                    <a:pt x="154" y="660"/>
                  </a:cubicBezTo>
                  <a:cubicBezTo>
                    <a:pt x="163" y="660"/>
                    <a:pt x="163" y="660"/>
                    <a:pt x="163" y="660"/>
                  </a:cubicBezTo>
                  <a:cubicBezTo>
                    <a:pt x="161" y="660"/>
                    <a:pt x="160" y="660"/>
                    <a:pt x="158" y="660"/>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 name="Oval 9"/>
            <p:cNvSpPr>
              <a:spLocks noChangeArrowheads="1"/>
            </p:cNvSpPr>
            <p:nvPr/>
          </p:nvSpPr>
          <p:spPr bwMode="auto">
            <a:xfrm>
              <a:off x="4282" y="3500"/>
              <a:ext cx="93" cy="92"/>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 name="Freeform 10"/>
            <p:cNvSpPr>
              <a:spLocks/>
            </p:cNvSpPr>
            <p:nvPr/>
          </p:nvSpPr>
          <p:spPr bwMode="auto">
            <a:xfrm>
              <a:off x="5111" y="2364"/>
              <a:ext cx="646" cy="1228"/>
            </a:xfrm>
            <a:custGeom>
              <a:avLst/>
              <a:gdLst>
                <a:gd name="T0" fmla="*/ 360 w 375"/>
                <a:gd name="T1" fmla="*/ 465 h 713"/>
                <a:gd name="T2" fmla="*/ 375 w 375"/>
                <a:gd name="T3" fmla="*/ 450 h 713"/>
                <a:gd name="T4" fmla="*/ 375 w 375"/>
                <a:gd name="T5" fmla="*/ 392 h 713"/>
                <a:gd name="T6" fmla="*/ 360 w 375"/>
                <a:gd name="T7" fmla="*/ 376 h 713"/>
                <a:gd name="T8" fmla="*/ 200 w 375"/>
                <a:gd name="T9" fmla="*/ 376 h 713"/>
                <a:gd name="T10" fmla="*/ 200 w 375"/>
                <a:gd name="T11" fmla="*/ 253 h 713"/>
                <a:gd name="T12" fmla="*/ 302 w 375"/>
                <a:gd name="T13" fmla="*/ 253 h 713"/>
                <a:gd name="T14" fmla="*/ 317 w 375"/>
                <a:gd name="T15" fmla="*/ 238 h 713"/>
                <a:gd name="T16" fmla="*/ 317 w 375"/>
                <a:gd name="T17" fmla="*/ 15 h 713"/>
                <a:gd name="T18" fmla="*/ 302 w 375"/>
                <a:gd name="T19" fmla="*/ 0 h 713"/>
                <a:gd name="T20" fmla="*/ 53 w 375"/>
                <a:gd name="T21" fmla="*/ 0 h 713"/>
                <a:gd name="T22" fmla="*/ 16 w 375"/>
                <a:gd name="T23" fmla="*/ 0 h 713"/>
                <a:gd name="T24" fmla="*/ 0 w 375"/>
                <a:gd name="T25" fmla="*/ 15 h 713"/>
                <a:gd name="T26" fmla="*/ 0 w 375"/>
                <a:gd name="T27" fmla="*/ 238 h 713"/>
                <a:gd name="T28" fmla="*/ 16 w 375"/>
                <a:gd name="T29" fmla="*/ 253 h 713"/>
                <a:gd name="T30" fmla="*/ 53 w 375"/>
                <a:gd name="T31" fmla="*/ 253 h 713"/>
                <a:gd name="T32" fmla="*/ 123 w 375"/>
                <a:gd name="T33" fmla="*/ 253 h 713"/>
                <a:gd name="T34" fmla="*/ 123 w 375"/>
                <a:gd name="T35" fmla="*/ 376 h 713"/>
                <a:gd name="T36" fmla="*/ 16 w 375"/>
                <a:gd name="T37" fmla="*/ 376 h 713"/>
                <a:gd name="T38" fmla="*/ 0 w 375"/>
                <a:gd name="T39" fmla="*/ 392 h 713"/>
                <a:gd name="T40" fmla="*/ 0 w 375"/>
                <a:gd name="T41" fmla="*/ 450 h 713"/>
                <a:gd name="T42" fmla="*/ 16 w 375"/>
                <a:gd name="T43" fmla="*/ 465 h 713"/>
                <a:gd name="T44" fmla="*/ 103 w 375"/>
                <a:gd name="T45" fmla="*/ 465 h 713"/>
                <a:gd name="T46" fmla="*/ 167 w 375"/>
                <a:gd name="T47" fmla="*/ 465 h 713"/>
                <a:gd name="T48" fmla="*/ 167 w 375"/>
                <a:gd name="T49" fmla="*/ 563 h 713"/>
                <a:gd name="T50" fmla="*/ 167 w 375"/>
                <a:gd name="T51" fmla="*/ 614 h 713"/>
                <a:gd name="T52" fmla="*/ 16 w 375"/>
                <a:gd name="T53" fmla="*/ 614 h 713"/>
                <a:gd name="T54" fmla="*/ 0 w 375"/>
                <a:gd name="T55" fmla="*/ 630 h 713"/>
                <a:gd name="T56" fmla="*/ 0 w 375"/>
                <a:gd name="T57" fmla="*/ 644 h 713"/>
                <a:gd name="T58" fmla="*/ 16 w 375"/>
                <a:gd name="T59" fmla="*/ 660 h 713"/>
                <a:gd name="T60" fmla="*/ 51 w 375"/>
                <a:gd name="T61" fmla="*/ 660 h 713"/>
                <a:gd name="T62" fmla="*/ 51 w 375"/>
                <a:gd name="T63" fmla="*/ 660 h 713"/>
                <a:gd name="T64" fmla="*/ 150 w 375"/>
                <a:gd name="T65" fmla="*/ 660 h 713"/>
                <a:gd name="T66" fmla="*/ 125 w 375"/>
                <a:gd name="T67" fmla="*/ 686 h 713"/>
                <a:gd name="T68" fmla="*/ 152 w 375"/>
                <a:gd name="T69" fmla="*/ 713 h 713"/>
                <a:gd name="T70" fmla="*/ 179 w 375"/>
                <a:gd name="T71" fmla="*/ 686 h 713"/>
                <a:gd name="T72" fmla="*/ 155 w 375"/>
                <a:gd name="T73" fmla="*/ 660 h 713"/>
                <a:gd name="T74" fmla="*/ 334 w 375"/>
                <a:gd name="T75" fmla="*/ 660 h 713"/>
                <a:gd name="T76" fmla="*/ 334 w 375"/>
                <a:gd name="T77" fmla="*/ 660 h 713"/>
                <a:gd name="T78" fmla="*/ 360 w 375"/>
                <a:gd name="T79" fmla="*/ 660 h 713"/>
                <a:gd name="T80" fmla="*/ 375 w 375"/>
                <a:gd name="T81" fmla="*/ 644 h 713"/>
                <a:gd name="T82" fmla="*/ 375 w 375"/>
                <a:gd name="T83" fmla="*/ 630 h 713"/>
                <a:gd name="T84" fmla="*/ 360 w 375"/>
                <a:gd name="T85" fmla="*/ 614 h 713"/>
                <a:gd name="T86" fmla="*/ 210 w 375"/>
                <a:gd name="T87" fmla="*/ 614 h 713"/>
                <a:gd name="T88" fmla="*/ 210 w 375"/>
                <a:gd name="T89" fmla="*/ 465 h 713"/>
                <a:gd name="T90" fmla="*/ 360 w 375"/>
                <a:gd name="T91" fmla="*/ 46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 h="713">
                  <a:moveTo>
                    <a:pt x="360" y="465"/>
                  </a:moveTo>
                  <a:cubicBezTo>
                    <a:pt x="375" y="465"/>
                    <a:pt x="375" y="450"/>
                    <a:pt x="375" y="450"/>
                  </a:cubicBezTo>
                  <a:cubicBezTo>
                    <a:pt x="375" y="392"/>
                    <a:pt x="375" y="392"/>
                    <a:pt x="375" y="392"/>
                  </a:cubicBezTo>
                  <a:cubicBezTo>
                    <a:pt x="375" y="376"/>
                    <a:pt x="360" y="376"/>
                    <a:pt x="360" y="376"/>
                  </a:cubicBezTo>
                  <a:cubicBezTo>
                    <a:pt x="200" y="376"/>
                    <a:pt x="200" y="376"/>
                    <a:pt x="200" y="376"/>
                  </a:cubicBezTo>
                  <a:cubicBezTo>
                    <a:pt x="200" y="253"/>
                    <a:pt x="200" y="253"/>
                    <a:pt x="200" y="253"/>
                  </a:cubicBezTo>
                  <a:cubicBezTo>
                    <a:pt x="302" y="253"/>
                    <a:pt x="302" y="253"/>
                    <a:pt x="302" y="253"/>
                  </a:cubicBezTo>
                  <a:cubicBezTo>
                    <a:pt x="317" y="253"/>
                    <a:pt x="317" y="238"/>
                    <a:pt x="317" y="238"/>
                  </a:cubicBezTo>
                  <a:cubicBezTo>
                    <a:pt x="317" y="15"/>
                    <a:pt x="317" y="15"/>
                    <a:pt x="317" y="15"/>
                  </a:cubicBezTo>
                  <a:cubicBezTo>
                    <a:pt x="317" y="0"/>
                    <a:pt x="302" y="0"/>
                    <a:pt x="302" y="0"/>
                  </a:cubicBezTo>
                  <a:cubicBezTo>
                    <a:pt x="53" y="0"/>
                    <a:pt x="53" y="0"/>
                    <a:pt x="53" y="0"/>
                  </a:cubicBezTo>
                  <a:cubicBezTo>
                    <a:pt x="16" y="0"/>
                    <a:pt x="16" y="0"/>
                    <a:pt x="16" y="0"/>
                  </a:cubicBezTo>
                  <a:cubicBezTo>
                    <a:pt x="0" y="0"/>
                    <a:pt x="0" y="15"/>
                    <a:pt x="0" y="15"/>
                  </a:cubicBezTo>
                  <a:cubicBezTo>
                    <a:pt x="0" y="238"/>
                    <a:pt x="0" y="238"/>
                    <a:pt x="0" y="238"/>
                  </a:cubicBezTo>
                  <a:cubicBezTo>
                    <a:pt x="0" y="253"/>
                    <a:pt x="16" y="253"/>
                    <a:pt x="16" y="253"/>
                  </a:cubicBezTo>
                  <a:cubicBezTo>
                    <a:pt x="53" y="253"/>
                    <a:pt x="53" y="253"/>
                    <a:pt x="53" y="253"/>
                  </a:cubicBezTo>
                  <a:cubicBezTo>
                    <a:pt x="123" y="253"/>
                    <a:pt x="123" y="253"/>
                    <a:pt x="123" y="253"/>
                  </a:cubicBezTo>
                  <a:cubicBezTo>
                    <a:pt x="123" y="376"/>
                    <a:pt x="123" y="376"/>
                    <a:pt x="123" y="376"/>
                  </a:cubicBezTo>
                  <a:cubicBezTo>
                    <a:pt x="16" y="376"/>
                    <a:pt x="16" y="376"/>
                    <a:pt x="16" y="376"/>
                  </a:cubicBezTo>
                  <a:cubicBezTo>
                    <a:pt x="0" y="376"/>
                    <a:pt x="0" y="392"/>
                    <a:pt x="0" y="392"/>
                  </a:cubicBezTo>
                  <a:cubicBezTo>
                    <a:pt x="0" y="450"/>
                    <a:pt x="0" y="450"/>
                    <a:pt x="0" y="450"/>
                  </a:cubicBezTo>
                  <a:cubicBezTo>
                    <a:pt x="0" y="465"/>
                    <a:pt x="16" y="465"/>
                    <a:pt x="16" y="465"/>
                  </a:cubicBezTo>
                  <a:cubicBezTo>
                    <a:pt x="103" y="465"/>
                    <a:pt x="103" y="465"/>
                    <a:pt x="103" y="465"/>
                  </a:cubicBezTo>
                  <a:cubicBezTo>
                    <a:pt x="167" y="465"/>
                    <a:pt x="167" y="465"/>
                    <a:pt x="167" y="465"/>
                  </a:cubicBezTo>
                  <a:cubicBezTo>
                    <a:pt x="167" y="563"/>
                    <a:pt x="167" y="563"/>
                    <a:pt x="167" y="563"/>
                  </a:cubicBezTo>
                  <a:cubicBezTo>
                    <a:pt x="167" y="614"/>
                    <a:pt x="167" y="614"/>
                    <a:pt x="167" y="614"/>
                  </a:cubicBezTo>
                  <a:cubicBezTo>
                    <a:pt x="16" y="614"/>
                    <a:pt x="16" y="614"/>
                    <a:pt x="16" y="614"/>
                  </a:cubicBezTo>
                  <a:cubicBezTo>
                    <a:pt x="16" y="614"/>
                    <a:pt x="0" y="614"/>
                    <a:pt x="0" y="630"/>
                  </a:cubicBezTo>
                  <a:cubicBezTo>
                    <a:pt x="0" y="644"/>
                    <a:pt x="0" y="644"/>
                    <a:pt x="0" y="644"/>
                  </a:cubicBezTo>
                  <a:cubicBezTo>
                    <a:pt x="0" y="644"/>
                    <a:pt x="0" y="660"/>
                    <a:pt x="16" y="660"/>
                  </a:cubicBezTo>
                  <a:cubicBezTo>
                    <a:pt x="51" y="660"/>
                    <a:pt x="51" y="660"/>
                    <a:pt x="51" y="660"/>
                  </a:cubicBezTo>
                  <a:cubicBezTo>
                    <a:pt x="51" y="660"/>
                    <a:pt x="51" y="660"/>
                    <a:pt x="51" y="660"/>
                  </a:cubicBezTo>
                  <a:cubicBezTo>
                    <a:pt x="150" y="660"/>
                    <a:pt x="150" y="660"/>
                    <a:pt x="150" y="660"/>
                  </a:cubicBezTo>
                  <a:cubicBezTo>
                    <a:pt x="136" y="661"/>
                    <a:pt x="125" y="672"/>
                    <a:pt x="125" y="686"/>
                  </a:cubicBezTo>
                  <a:cubicBezTo>
                    <a:pt x="125" y="701"/>
                    <a:pt x="137" y="713"/>
                    <a:pt x="152" y="713"/>
                  </a:cubicBezTo>
                  <a:cubicBezTo>
                    <a:pt x="167" y="713"/>
                    <a:pt x="179" y="701"/>
                    <a:pt x="179" y="686"/>
                  </a:cubicBezTo>
                  <a:cubicBezTo>
                    <a:pt x="179" y="672"/>
                    <a:pt x="168" y="661"/>
                    <a:pt x="155" y="660"/>
                  </a:cubicBezTo>
                  <a:cubicBezTo>
                    <a:pt x="334" y="660"/>
                    <a:pt x="334" y="660"/>
                    <a:pt x="334" y="660"/>
                  </a:cubicBezTo>
                  <a:cubicBezTo>
                    <a:pt x="334" y="660"/>
                    <a:pt x="334" y="660"/>
                    <a:pt x="334" y="660"/>
                  </a:cubicBezTo>
                  <a:cubicBezTo>
                    <a:pt x="360" y="660"/>
                    <a:pt x="360" y="660"/>
                    <a:pt x="360" y="660"/>
                  </a:cubicBezTo>
                  <a:cubicBezTo>
                    <a:pt x="360" y="660"/>
                    <a:pt x="375" y="660"/>
                    <a:pt x="375" y="644"/>
                  </a:cubicBezTo>
                  <a:cubicBezTo>
                    <a:pt x="375" y="630"/>
                    <a:pt x="375" y="630"/>
                    <a:pt x="375" y="630"/>
                  </a:cubicBezTo>
                  <a:cubicBezTo>
                    <a:pt x="375" y="630"/>
                    <a:pt x="375" y="614"/>
                    <a:pt x="360" y="614"/>
                  </a:cubicBezTo>
                  <a:cubicBezTo>
                    <a:pt x="210" y="614"/>
                    <a:pt x="210" y="614"/>
                    <a:pt x="210" y="614"/>
                  </a:cubicBezTo>
                  <a:cubicBezTo>
                    <a:pt x="210" y="465"/>
                    <a:pt x="210" y="465"/>
                    <a:pt x="210" y="465"/>
                  </a:cubicBezTo>
                  <a:cubicBezTo>
                    <a:pt x="360" y="465"/>
                    <a:pt x="360" y="465"/>
                    <a:pt x="360" y="465"/>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 name="Freeform 11"/>
            <p:cNvSpPr>
              <a:spLocks noEditPoints="1"/>
            </p:cNvSpPr>
            <p:nvPr/>
          </p:nvSpPr>
          <p:spPr bwMode="auto">
            <a:xfrm>
              <a:off x="6468" y="2376"/>
              <a:ext cx="646" cy="1228"/>
            </a:xfrm>
            <a:custGeom>
              <a:avLst/>
              <a:gdLst>
                <a:gd name="T0" fmla="*/ 226 w 375"/>
                <a:gd name="T1" fmla="*/ 660 h 713"/>
                <a:gd name="T2" fmla="*/ 323 w 375"/>
                <a:gd name="T3" fmla="*/ 660 h 713"/>
                <a:gd name="T4" fmla="*/ 299 w 375"/>
                <a:gd name="T5" fmla="*/ 687 h 713"/>
                <a:gd name="T6" fmla="*/ 326 w 375"/>
                <a:gd name="T7" fmla="*/ 713 h 713"/>
                <a:gd name="T8" fmla="*/ 329 w 375"/>
                <a:gd name="T9" fmla="*/ 713 h 713"/>
                <a:gd name="T10" fmla="*/ 355 w 375"/>
                <a:gd name="T11" fmla="*/ 687 h 713"/>
                <a:gd name="T12" fmla="*/ 329 w 375"/>
                <a:gd name="T13" fmla="*/ 660 h 713"/>
                <a:gd name="T14" fmla="*/ 360 w 375"/>
                <a:gd name="T15" fmla="*/ 660 h 713"/>
                <a:gd name="T16" fmla="*/ 375 w 375"/>
                <a:gd name="T17" fmla="*/ 644 h 713"/>
                <a:gd name="T18" fmla="*/ 375 w 375"/>
                <a:gd name="T19" fmla="*/ 630 h 713"/>
                <a:gd name="T20" fmla="*/ 360 w 375"/>
                <a:gd name="T21" fmla="*/ 614 h 713"/>
                <a:gd name="T22" fmla="*/ 231 w 375"/>
                <a:gd name="T23" fmla="*/ 614 h 713"/>
                <a:gd name="T24" fmla="*/ 231 w 375"/>
                <a:gd name="T25" fmla="*/ 466 h 713"/>
                <a:gd name="T26" fmla="*/ 272 w 375"/>
                <a:gd name="T27" fmla="*/ 466 h 713"/>
                <a:gd name="T28" fmla="*/ 360 w 375"/>
                <a:gd name="T29" fmla="*/ 466 h 713"/>
                <a:gd name="T30" fmla="*/ 375 w 375"/>
                <a:gd name="T31" fmla="*/ 450 h 713"/>
                <a:gd name="T32" fmla="*/ 375 w 375"/>
                <a:gd name="T33" fmla="*/ 393 h 713"/>
                <a:gd name="T34" fmla="*/ 360 w 375"/>
                <a:gd name="T35" fmla="*/ 377 h 713"/>
                <a:gd name="T36" fmla="*/ 284 w 375"/>
                <a:gd name="T37" fmla="*/ 377 h 713"/>
                <a:gd name="T38" fmla="*/ 284 w 375"/>
                <a:gd name="T39" fmla="*/ 254 h 713"/>
                <a:gd name="T40" fmla="*/ 322 w 375"/>
                <a:gd name="T41" fmla="*/ 254 h 713"/>
                <a:gd name="T42" fmla="*/ 360 w 375"/>
                <a:gd name="T43" fmla="*/ 254 h 713"/>
                <a:gd name="T44" fmla="*/ 375 w 375"/>
                <a:gd name="T45" fmla="*/ 238 h 713"/>
                <a:gd name="T46" fmla="*/ 375 w 375"/>
                <a:gd name="T47" fmla="*/ 16 h 713"/>
                <a:gd name="T48" fmla="*/ 360 w 375"/>
                <a:gd name="T49" fmla="*/ 0 h 713"/>
                <a:gd name="T50" fmla="*/ 322 w 375"/>
                <a:gd name="T51" fmla="*/ 0 h 713"/>
                <a:gd name="T52" fmla="*/ 74 w 375"/>
                <a:gd name="T53" fmla="*/ 0 h 713"/>
                <a:gd name="T54" fmla="*/ 58 w 375"/>
                <a:gd name="T55" fmla="*/ 16 h 713"/>
                <a:gd name="T56" fmla="*/ 58 w 375"/>
                <a:gd name="T57" fmla="*/ 238 h 713"/>
                <a:gd name="T58" fmla="*/ 74 w 375"/>
                <a:gd name="T59" fmla="*/ 254 h 713"/>
                <a:gd name="T60" fmla="*/ 193 w 375"/>
                <a:gd name="T61" fmla="*/ 254 h 713"/>
                <a:gd name="T62" fmla="*/ 193 w 375"/>
                <a:gd name="T63" fmla="*/ 377 h 713"/>
                <a:gd name="T64" fmla="*/ 16 w 375"/>
                <a:gd name="T65" fmla="*/ 377 h 713"/>
                <a:gd name="T66" fmla="*/ 0 w 375"/>
                <a:gd name="T67" fmla="*/ 393 h 713"/>
                <a:gd name="T68" fmla="*/ 0 w 375"/>
                <a:gd name="T69" fmla="*/ 450 h 713"/>
                <a:gd name="T70" fmla="*/ 16 w 375"/>
                <a:gd name="T71" fmla="*/ 466 h 713"/>
                <a:gd name="T72" fmla="*/ 149 w 375"/>
                <a:gd name="T73" fmla="*/ 466 h 713"/>
                <a:gd name="T74" fmla="*/ 149 w 375"/>
                <a:gd name="T75" fmla="*/ 614 h 713"/>
                <a:gd name="T76" fmla="*/ 16 w 375"/>
                <a:gd name="T77" fmla="*/ 614 h 713"/>
                <a:gd name="T78" fmla="*/ 0 w 375"/>
                <a:gd name="T79" fmla="*/ 630 h 713"/>
                <a:gd name="T80" fmla="*/ 0 w 375"/>
                <a:gd name="T81" fmla="*/ 644 h 713"/>
                <a:gd name="T82" fmla="*/ 16 w 375"/>
                <a:gd name="T83" fmla="*/ 660 h 713"/>
                <a:gd name="T84" fmla="*/ 37 w 375"/>
                <a:gd name="T85" fmla="*/ 660 h 713"/>
                <a:gd name="T86" fmla="*/ 10 w 375"/>
                <a:gd name="T87" fmla="*/ 687 h 713"/>
                <a:gd name="T88" fmla="*/ 37 w 375"/>
                <a:gd name="T89" fmla="*/ 713 h 713"/>
                <a:gd name="T90" fmla="*/ 38 w 375"/>
                <a:gd name="T91" fmla="*/ 713 h 713"/>
                <a:gd name="T92" fmla="*/ 64 w 375"/>
                <a:gd name="T93" fmla="*/ 687 h 713"/>
                <a:gd name="T94" fmla="*/ 40 w 375"/>
                <a:gd name="T95" fmla="*/ 660 h 713"/>
                <a:gd name="T96" fmla="*/ 207 w 375"/>
                <a:gd name="T97" fmla="*/ 660 h 713"/>
                <a:gd name="T98" fmla="*/ 226 w 375"/>
                <a:gd name="T99" fmla="*/ 660 h 713"/>
                <a:gd name="T100" fmla="*/ 324 w 375"/>
                <a:gd name="T101" fmla="*/ 660 h 713"/>
                <a:gd name="T102" fmla="*/ 324 w 375"/>
                <a:gd name="T103" fmla="*/ 660 h 713"/>
                <a:gd name="T104" fmla="*/ 326 w 375"/>
                <a:gd name="T105" fmla="*/ 660 h 713"/>
                <a:gd name="T106" fmla="*/ 324 w 375"/>
                <a:gd name="T107" fmla="*/ 6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713">
                  <a:moveTo>
                    <a:pt x="226" y="660"/>
                  </a:moveTo>
                  <a:cubicBezTo>
                    <a:pt x="323" y="660"/>
                    <a:pt x="323" y="660"/>
                    <a:pt x="323" y="660"/>
                  </a:cubicBezTo>
                  <a:cubicBezTo>
                    <a:pt x="310" y="662"/>
                    <a:pt x="299" y="673"/>
                    <a:pt x="299" y="687"/>
                  </a:cubicBezTo>
                  <a:cubicBezTo>
                    <a:pt x="299" y="701"/>
                    <a:pt x="311" y="713"/>
                    <a:pt x="326" y="713"/>
                  </a:cubicBezTo>
                  <a:cubicBezTo>
                    <a:pt x="329" y="713"/>
                    <a:pt x="329" y="713"/>
                    <a:pt x="329" y="713"/>
                  </a:cubicBezTo>
                  <a:cubicBezTo>
                    <a:pt x="343" y="713"/>
                    <a:pt x="355" y="701"/>
                    <a:pt x="355" y="687"/>
                  </a:cubicBezTo>
                  <a:cubicBezTo>
                    <a:pt x="355" y="672"/>
                    <a:pt x="343" y="660"/>
                    <a:pt x="329" y="660"/>
                  </a:cubicBezTo>
                  <a:cubicBezTo>
                    <a:pt x="360" y="660"/>
                    <a:pt x="360" y="660"/>
                    <a:pt x="360" y="660"/>
                  </a:cubicBezTo>
                  <a:cubicBezTo>
                    <a:pt x="375" y="660"/>
                    <a:pt x="375" y="644"/>
                    <a:pt x="375" y="644"/>
                  </a:cubicBezTo>
                  <a:cubicBezTo>
                    <a:pt x="375" y="630"/>
                    <a:pt x="375" y="630"/>
                    <a:pt x="375" y="630"/>
                  </a:cubicBezTo>
                  <a:cubicBezTo>
                    <a:pt x="375" y="614"/>
                    <a:pt x="360" y="614"/>
                    <a:pt x="360" y="614"/>
                  </a:cubicBezTo>
                  <a:cubicBezTo>
                    <a:pt x="231" y="614"/>
                    <a:pt x="231" y="614"/>
                    <a:pt x="231" y="614"/>
                  </a:cubicBezTo>
                  <a:cubicBezTo>
                    <a:pt x="231" y="466"/>
                    <a:pt x="231" y="466"/>
                    <a:pt x="231" y="466"/>
                  </a:cubicBezTo>
                  <a:cubicBezTo>
                    <a:pt x="272" y="466"/>
                    <a:pt x="272" y="466"/>
                    <a:pt x="272" y="466"/>
                  </a:cubicBezTo>
                  <a:cubicBezTo>
                    <a:pt x="360" y="466"/>
                    <a:pt x="360" y="466"/>
                    <a:pt x="360" y="466"/>
                  </a:cubicBezTo>
                  <a:cubicBezTo>
                    <a:pt x="360" y="466"/>
                    <a:pt x="375" y="466"/>
                    <a:pt x="375" y="450"/>
                  </a:cubicBezTo>
                  <a:cubicBezTo>
                    <a:pt x="375" y="393"/>
                    <a:pt x="375" y="393"/>
                    <a:pt x="375" y="393"/>
                  </a:cubicBezTo>
                  <a:cubicBezTo>
                    <a:pt x="375" y="393"/>
                    <a:pt x="375" y="377"/>
                    <a:pt x="360" y="377"/>
                  </a:cubicBezTo>
                  <a:cubicBezTo>
                    <a:pt x="284" y="377"/>
                    <a:pt x="284" y="377"/>
                    <a:pt x="284" y="377"/>
                  </a:cubicBezTo>
                  <a:cubicBezTo>
                    <a:pt x="284" y="254"/>
                    <a:pt x="284" y="254"/>
                    <a:pt x="284" y="254"/>
                  </a:cubicBezTo>
                  <a:cubicBezTo>
                    <a:pt x="322" y="254"/>
                    <a:pt x="322" y="254"/>
                    <a:pt x="322" y="254"/>
                  </a:cubicBezTo>
                  <a:cubicBezTo>
                    <a:pt x="360" y="254"/>
                    <a:pt x="360" y="254"/>
                    <a:pt x="360" y="254"/>
                  </a:cubicBezTo>
                  <a:cubicBezTo>
                    <a:pt x="360" y="254"/>
                    <a:pt x="375" y="254"/>
                    <a:pt x="375" y="238"/>
                  </a:cubicBezTo>
                  <a:cubicBezTo>
                    <a:pt x="375" y="16"/>
                    <a:pt x="375" y="16"/>
                    <a:pt x="375" y="16"/>
                  </a:cubicBezTo>
                  <a:cubicBezTo>
                    <a:pt x="375" y="16"/>
                    <a:pt x="375" y="0"/>
                    <a:pt x="360" y="0"/>
                  </a:cubicBezTo>
                  <a:cubicBezTo>
                    <a:pt x="322" y="0"/>
                    <a:pt x="322" y="0"/>
                    <a:pt x="322" y="0"/>
                  </a:cubicBezTo>
                  <a:cubicBezTo>
                    <a:pt x="74" y="0"/>
                    <a:pt x="74" y="0"/>
                    <a:pt x="74" y="0"/>
                  </a:cubicBezTo>
                  <a:cubicBezTo>
                    <a:pt x="74" y="0"/>
                    <a:pt x="58" y="0"/>
                    <a:pt x="58" y="16"/>
                  </a:cubicBezTo>
                  <a:cubicBezTo>
                    <a:pt x="58" y="238"/>
                    <a:pt x="58" y="238"/>
                    <a:pt x="58" y="238"/>
                  </a:cubicBezTo>
                  <a:cubicBezTo>
                    <a:pt x="58" y="238"/>
                    <a:pt x="58" y="254"/>
                    <a:pt x="74" y="254"/>
                  </a:cubicBezTo>
                  <a:cubicBezTo>
                    <a:pt x="193" y="254"/>
                    <a:pt x="193" y="254"/>
                    <a:pt x="193" y="254"/>
                  </a:cubicBezTo>
                  <a:cubicBezTo>
                    <a:pt x="193" y="377"/>
                    <a:pt x="193" y="377"/>
                    <a:pt x="193" y="377"/>
                  </a:cubicBezTo>
                  <a:cubicBezTo>
                    <a:pt x="16" y="377"/>
                    <a:pt x="16" y="377"/>
                    <a:pt x="16" y="377"/>
                  </a:cubicBezTo>
                  <a:cubicBezTo>
                    <a:pt x="16" y="377"/>
                    <a:pt x="0" y="377"/>
                    <a:pt x="0" y="393"/>
                  </a:cubicBezTo>
                  <a:cubicBezTo>
                    <a:pt x="0" y="450"/>
                    <a:pt x="0" y="450"/>
                    <a:pt x="0" y="450"/>
                  </a:cubicBezTo>
                  <a:cubicBezTo>
                    <a:pt x="0" y="450"/>
                    <a:pt x="0" y="466"/>
                    <a:pt x="16" y="466"/>
                  </a:cubicBezTo>
                  <a:cubicBezTo>
                    <a:pt x="149" y="466"/>
                    <a:pt x="149" y="466"/>
                    <a:pt x="149" y="466"/>
                  </a:cubicBezTo>
                  <a:cubicBezTo>
                    <a:pt x="149" y="614"/>
                    <a:pt x="149" y="614"/>
                    <a:pt x="149" y="614"/>
                  </a:cubicBezTo>
                  <a:cubicBezTo>
                    <a:pt x="16" y="614"/>
                    <a:pt x="16" y="614"/>
                    <a:pt x="16" y="614"/>
                  </a:cubicBezTo>
                  <a:cubicBezTo>
                    <a:pt x="0" y="614"/>
                    <a:pt x="0" y="630"/>
                    <a:pt x="0" y="630"/>
                  </a:cubicBezTo>
                  <a:cubicBezTo>
                    <a:pt x="0" y="644"/>
                    <a:pt x="0" y="644"/>
                    <a:pt x="0" y="644"/>
                  </a:cubicBezTo>
                  <a:cubicBezTo>
                    <a:pt x="0" y="660"/>
                    <a:pt x="16" y="660"/>
                    <a:pt x="16" y="660"/>
                  </a:cubicBezTo>
                  <a:cubicBezTo>
                    <a:pt x="37" y="660"/>
                    <a:pt x="37" y="660"/>
                    <a:pt x="37" y="660"/>
                  </a:cubicBezTo>
                  <a:cubicBezTo>
                    <a:pt x="22" y="660"/>
                    <a:pt x="10" y="672"/>
                    <a:pt x="10" y="687"/>
                  </a:cubicBezTo>
                  <a:cubicBezTo>
                    <a:pt x="10" y="701"/>
                    <a:pt x="22" y="713"/>
                    <a:pt x="37" y="713"/>
                  </a:cubicBezTo>
                  <a:cubicBezTo>
                    <a:pt x="38" y="713"/>
                    <a:pt x="38" y="713"/>
                    <a:pt x="38" y="713"/>
                  </a:cubicBezTo>
                  <a:cubicBezTo>
                    <a:pt x="53" y="713"/>
                    <a:pt x="64" y="701"/>
                    <a:pt x="64" y="687"/>
                  </a:cubicBezTo>
                  <a:cubicBezTo>
                    <a:pt x="64" y="673"/>
                    <a:pt x="54" y="662"/>
                    <a:pt x="40" y="660"/>
                  </a:cubicBezTo>
                  <a:cubicBezTo>
                    <a:pt x="207" y="660"/>
                    <a:pt x="207" y="660"/>
                    <a:pt x="207" y="660"/>
                  </a:cubicBezTo>
                  <a:cubicBezTo>
                    <a:pt x="226" y="660"/>
                    <a:pt x="226" y="660"/>
                    <a:pt x="226" y="660"/>
                  </a:cubicBezTo>
                  <a:moveTo>
                    <a:pt x="324" y="660"/>
                  </a:moveTo>
                  <a:cubicBezTo>
                    <a:pt x="324" y="660"/>
                    <a:pt x="324" y="660"/>
                    <a:pt x="324" y="660"/>
                  </a:cubicBezTo>
                  <a:cubicBezTo>
                    <a:pt x="326" y="660"/>
                    <a:pt x="326" y="660"/>
                    <a:pt x="326" y="660"/>
                  </a:cubicBezTo>
                  <a:cubicBezTo>
                    <a:pt x="325" y="660"/>
                    <a:pt x="325" y="660"/>
                    <a:pt x="324" y="660"/>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 name="Rectangle 12"/>
            <p:cNvSpPr>
              <a:spLocks noChangeArrowheads="1"/>
            </p:cNvSpPr>
            <p:nvPr/>
          </p:nvSpPr>
          <p:spPr bwMode="auto">
            <a:xfrm>
              <a:off x="5729" y="1194"/>
              <a:ext cx="1526" cy="10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 name="Rectangle 13"/>
            <p:cNvSpPr>
              <a:spLocks noChangeArrowheads="1"/>
            </p:cNvSpPr>
            <p:nvPr/>
          </p:nvSpPr>
          <p:spPr bwMode="auto">
            <a:xfrm>
              <a:off x="5729" y="1194"/>
              <a:ext cx="1526" cy="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 name="Freeform 14"/>
            <p:cNvSpPr>
              <a:spLocks noEditPoints="1"/>
            </p:cNvSpPr>
            <p:nvPr/>
          </p:nvSpPr>
          <p:spPr bwMode="auto">
            <a:xfrm>
              <a:off x="5674" y="1139"/>
              <a:ext cx="1636" cy="1144"/>
            </a:xfrm>
            <a:custGeom>
              <a:avLst/>
              <a:gdLst>
                <a:gd name="T0" fmla="*/ 1581 w 1636"/>
                <a:gd name="T1" fmla="*/ 55 h 1144"/>
                <a:gd name="T2" fmla="*/ 1581 w 1636"/>
                <a:gd name="T3" fmla="*/ 1089 h 1144"/>
                <a:gd name="T4" fmla="*/ 55 w 1636"/>
                <a:gd name="T5" fmla="*/ 1089 h 1144"/>
                <a:gd name="T6" fmla="*/ 55 w 1636"/>
                <a:gd name="T7" fmla="*/ 55 h 1144"/>
                <a:gd name="T8" fmla="*/ 1581 w 1636"/>
                <a:gd name="T9" fmla="*/ 55 h 1144"/>
                <a:gd name="T10" fmla="*/ 1636 w 1636"/>
                <a:gd name="T11" fmla="*/ 0 h 1144"/>
                <a:gd name="T12" fmla="*/ 1581 w 1636"/>
                <a:gd name="T13" fmla="*/ 0 h 1144"/>
                <a:gd name="T14" fmla="*/ 55 w 1636"/>
                <a:gd name="T15" fmla="*/ 0 h 1144"/>
                <a:gd name="T16" fmla="*/ 0 w 1636"/>
                <a:gd name="T17" fmla="*/ 0 h 1144"/>
                <a:gd name="T18" fmla="*/ 0 w 1636"/>
                <a:gd name="T19" fmla="*/ 55 h 1144"/>
                <a:gd name="T20" fmla="*/ 0 w 1636"/>
                <a:gd name="T21" fmla="*/ 1089 h 1144"/>
                <a:gd name="T22" fmla="*/ 0 w 1636"/>
                <a:gd name="T23" fmla="*/ 1144 h 1144"/>
                <a:gd name="T24" fmla="*/ 55 w 1636"/>
                <a:gd name="T25" fmla="*/ 1144 h 1144"/>
                <a:gd name="T26" fmla="*/ 1581 w 1636"/>
                <a:gd name="T27" fmla="*/ 1144 h 1144"/>
                <a:gd name="T28" fmla="*/ 1636 w 1636"/>
                <a:gd name="T29" fmla="*/ 1144 h 1144"/>
                <a:gd name="T30" fmla="*/ 1636 w 1636"/>
                <a:gd name="T31" fmla="*/ 1089 h 1144"/>
                <a:gd name="T32" fmla="*/ 1636 w 1636"/>
                <a:gd name="T33" fmla="*/ 55 h 1144"/>
                <a:gd name="T34" fmla="*/ 1636 w 1636"/>
                <a:gd name="T35"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6" h="1144">
                  <a:moveTo>
                    <a:pt x="1581" y="55"/>
                  </a:moveTo>
                  <a:lnTo>
                    <a:pt x="1581" y="1089"/>
                  </a:lnTo>
                  <a:lnTo>
                    <a:pt x="55" y="1089"/>
                  </a:lnTo>
                  <a:lnTo>
                    <a:pt x="55" y="55"/>
                  </a:lnTo>
                  <a:lnTo>
                    <a:pt x="1581" y="55"/>
                  </a:lnTo>
                  <a:close/>
                  <a:moveTo>
                    <a:pt x="1636" y="0"/>
                  </a:moveTo>
                  <a:lnTo>
                    <a:pt x="1581" y="0"/>
                  </a:lnTo>
                  <a:lnTo>
                    <a:pt x="55" y="0"/>
                  </a:lnTo>
                  <a:lnTo>
                    <a:pt x="0" y="0"/>
                  </a:lnTo>
                  <a:lnTo>
                    <a:pt x="0" y="55"/>
                  </a:lnTo>
                  <a:lnTo>
                    <a:pt x="0" y="1089"/>
                  </a:lnTo>
                  <a:lnTo>
                    <a:pt x="0" y="1144"/>
                  </a:lnTo>
                  <a:lnTo>
                    <a:pt x="55" y="1144"/>
                  </a:lnTo>
                  <a:lnTo>
                    <a:pt x="1581" y="1144"/>
                  </a:lnTo>
                  <a:lnTo>
                    <a:pt x="1636" y="1144"/>
                  </a:lnTo>
                  <a:lnTo>
                    <a:pt x="1636" y="1089"/>
                  </a:lnTo>
                  <a:lnTo>
                    <a:pt x="1636" y="55"/>
                  </a:lnTo>
                  <a:lnTo>
                    <a:pt x="1636" y="0"/>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 name="Freeform 15"/>
            <p:cNvSpPr>
              <a:spLocks noEditPoints="1"/>
            </p:cNvSpPr>
            <p:nvPr/>
          </p:nvSpPr>
          <p:spPr bwMode="auto">
            <a:xfrm>
              <a:off x="5674" y="1139"/>
              <a:ext cx="1636" cy="1144"/>
            </a:xfrm>
            <a:custGeom>
              <a:avLst/>
              <a:gdLst>
                <a:gd name="T0" fmla="*/ 1581 w 1636"/>
                <a:gd name="T1" fmla="*/ 55 h 1144"/>
                <a:gd name="T2" fmla="*/ 1581 w 1636"/>
                <a:gd name="T3" fmla="*/ 1089 h 1144"/>
                <a:gd name="T4" fmla="*/ 55 w 1636"/>
                <a:gd name="T5" fmla="*/ 1089 h 1144"/>
                <a:gd name="T6" fmla="*/ 55 w 1636"/>
                <a:gd name="T7" fmla="*/ 55 h 1144"/>
                <a:gd name="T8" fmla="*/ 1581 w 1636"/>
                <a:gd name="T9" fmla="*/ 55 h 1144"/>
                <a:gd name="T10" fmla="*/ 1636 w 1636"/>
                <a:gd name="T11" fmla="*/ 0 h 1144"/>
                <a:gd name="T12" fmla="*/ 1581 w 1636"/>
                <a:gd name="T13" fmla="*/ 0 h 1144"/>
                <a:gd name="T14" fmla="*/ 55 w 1636"/>
                <a:gd name="T15" fmla="*/ 0 h 1144"/>
                <a:gd name="T16" fmla="*/ 0 w 1636"/>
                <a:gd name="T17" fmla="*/ 0 h 1144"/>
                <a:gd name="T18" fmla="*/ 0 w 1636"/>
                <a:gd name="T19" fmla="*/ 55 h 1144"/>
                <a:gd name="T20" fmla="*/ 0 w 1636"/>
                <a:gd name="T21" fmla="*/ 1089 h 1144"/>
                <a:gd name="T22" fmla="*/ 0 w 1636"/>
                <a:gd name="T23" fmla="*/ 1144 h 1144"/>
                <a:gd name="T24" fmla="*/ 55 w 1636"/>
                <a:gd name="T25" fmla="*/ 1144 h 1144"/>
                <a:gd name="T26" fmla="*/ 1581 w 1636"/>
                <a:gd name="T27" fmla="*/ 1144 h 1144"/>
                <a:gd name="T28" fmla="*/ 1636 w 1636"/>
                <a:gd name="T29" fmla="*/ 1144 h 1144"/>
                <a:gd name="T30" fmla="*/ 1636 w 1636"/>
                <a:gd name="T31" fmla="*/ 1089 h 1144"/>
                <a:gd name="T32" fmla="*/ 1636 w 1636"/>
                <a:gd name="T33" fmla="*/ 55 h 1144"/>
                <a:gd name="T34" fmla="*/ 1636 w 1636"/>
                <a:gd name="T35"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6" h="1144">
                  <a:moveTo>
                    <a:pt x="1581" y="55"/>
                  </a:moveTo>
                  <a:lnTo>
                    <a:pt x="1581" y="1089"/>
                  </a:lnTo>
                  <a:lnTo>
                    <a:pt x="55" y="1089"/>
                  </a:lnTo>
                  <a:lnTo>
                    <a:pt x="55" y="55"/>
                  </a:lnTo>
                  <a:lnTo>
                    <a:pt x="1581" y="55"/>
                  </a:lnTo>
                  <a:moveTo>
                    <a:pt x="1636" y="0"/>
                  </a:moveTo>
                  <a:lnTo>
                    <a:pt x="1581" y="0"/>
                  </a:lnTo>
                  <a:lnTo>
                    <a:pt x="55" y="0"/>
                  </a:lnTo>
                  <a:lnTo>
                    <a:pt x="0" y="0"/>
                  </a:lnTo>
                  <a:lnTo>
                    <a:pt x="0" y="55"/>
                  </a:lnTo>
                  <a:lnTo>
                    <a:pt x="0" y="1089"/>
                  </a:lnTo>
                  <a:lnTo>
                    <a:pt x="0" y="1144"/>
                  </a:lnTo>
                  <a:lnTo>
                    <a:pt x="55" y="1144"/>
                  </a:lnTo>
                  <a:lnTo>
                    <a:pt x="1581" y="1144"/>
                  </a:lnTo>
                  <a:lnTo>
                    <a:pt x="1636" y="1144"/>
                  </a:lnTo>
                  <a:lnTo>
                    <a:pt x="1636" y="1089"/>
                  </a:lnTo>
                  <a:lnTo>
                    <a:pt x="1636" y="55"/>
                  </a:lnTo>
                  <a:lnTo>
                    <a:pt x="16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 name="Freeform 16"/>
            <p:cNvSpPr>
              <a:spLocks/>
            </p:cNvSpPr>
            <p:nvPr/>
          </p:nvSpPr>
          <p:spPr bwMode="auto">
            <a:xfrm>
              <a:off x="6103" y="3473"/>
              <a:ext cx="236" cy="131"/>
            </a:xfrm>
            <a:custGeom>
              <a:avLst/>
              <a:gdLst>
                <a:gd name="T0" fmla="*/ 0 w 236"/>
                <a:gd name="T1" fmla="*/ 100 h 131"/>
                <a:gd name="T2" fmla="*/ 101 w 236"/>
                <a:gd name="T3" fmla="*/ 0 h 131"/>
                <a:gd name="T4" fmla="*/ 236 w 236"/>
                <a:gd name="T5" fmla="*/ 0 h 131"/>
                <a:gd name="T6" fmla="*/ 236 w 236"/>
                <a:gd name="T7" fmla="*/ 131 h 131"/>
                <a:gd name="T8" fmla="*/ 0 w 236"/>
                <a:gd name="T9" fmla="*/ 131 h 131"/>
                <a:gd name="T10" fmla="*/ 0 w 236"/>
                <a:gd name="T11" fmla="*/ 100 h 131"/>
              </a:gdLst>
              <a:ahLst/>
              <a:cxnLst>
                <a:cxn ang="0">
                  <a:pos x="T0" y="T1"/>
                </a:cxn>
                <a:cxn ang="0">
                  <a:pos x="T2" y="T3"/>
                </a:cxn>
                <a:cxn ang="0">
                  <a:pos x="T4" y="T5"/>
                </a:cxn>
                <a:cxn ang="0">
                  <a:pos x="T6" y="T7"/>
                </a:cxn>
                <a:cxn ang="0">
                  <a:pos x="T8" y="T9"/>
                </a:cxn>
                <a:cxn ang="0">
                  <a:pos x="T10" y="T11"/>
                </a:cxn>
              </a:cxnLst>
              <a:rect l="0" t="0" r="r" b="b"/>
              <a:pathLst>
                <a:path w="236" h="131">
                  <a:moveTo>
                    <a:pt x="0" y="100"/>
                  </a:moveTo>
                  <a:lnTo>
                    <a:pt x="101" y="0"/>
                  </a:lnTo>
                  <a:lnTo>
                    <a:pt x="236" y="0"/>
                  </a:lnTo>
                  <a:lnTo>
                    <a:pt x="236" y="131"/>
                  </a:lnTo>
                  <a:lnTo>
                    <a:pt x="0" y="131"/>
                  </a:lnTo>
                  <a:lnTo>
                    <a:pt x="0" y="10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 name="Freeform 17"/>
            <p:cNvSpPr>
              <a:spLocks/>
            </p:cNvSpPr>
            <p:nvPr/>
          </p:nvSpPr>
          <p:spPr bwMode="auto">
            <a:xfrm>
              <a:off x="6206" y="2896"/>
              <a:ext cx="794" cy="577"/>
            </a:xfrm>
            <a:custGeom>
              <a:avLst/>
              <a:gdLst>
                <a:gd name="T0" fmla="*/ 133 w 794"/>
                <a:gd name="T1" fmla="*/ 0 h 577"/>
                <a:gd name="T2" fmla="*/ 133 w 794"/>
                <a:gd name="T3" fmla="*/ 0 h 577"/>
                <a:gd name="T4" fmla="*/ 794 w 794"/>
                <a:gd name="T5" fmla="*/ 0 h 577"/>
                <a:gd name="T6" fmla="*/ 794 w 794"/>
                <a:gd name="T7" fmla="*/ 129 h 577"/>
                <a:gd name="T8" fmla="*/ 133 w 794"/>
                <a:gd name="T9" fmla="*/ 129 h 577"/>
                <a:gd name="T10" fmla="*/ 133 w 794"/>
                <a:gd name="T11" fmla="*/ 577 h 577"/>
                <a:gd name="T12" fmla="*/ 0 w 794"/>
                <a:gd name="T13" fmla="*/ 577 h 577"/>
                <a:gd name="T14" fmla="*/ 0 w 794"/>
                <a:gd name="T15" fmla="*/ 0 h 577"/>
                <a:gd name="T16" fmla="*/ 133 w 794"/>
                <a:gd name="T17"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4" h="577">
                  <a:moveTo>
                    <a:pt x="133" y="0"/>
                  </a:moveTo>
                  <a:lnTo>
                    <a:pt x="133" y="0"/>
                  </a:lnTo>
                  <a:lnTo>
                    <a:pt x="794" y="0"/>
                  </a:lnTo>
                  <a:lnTo>
                    <a:pt x="794" y="129"/>
                  </a:lnTo>
                  <a:lnTo>
                    <a:pt x="133" y="129"/>
                  </a:lnTo>
                  <a:lnTo>
                    <a:pt x="133" y="577"/>
                  </a:lnTo>
                  <a:lnTo>
                    <a:pt x="0" y="577"/>
                  </a:lnTo>
                  <a:lnTo>
                    <a:pt x="0" y="0"/>
                  </a:lnTo>
                  <a:lnTo>
                    <a:pt x="133"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 name="Freeform 18"/>
            <p:cNvSpPr>
              <a:spLocks/>
            </p:cNvSpPr>
            <p:nvPr/>
          </p:nvSpPr>
          <p:spPr bwMode="auto">
            <a:xfrm>
              <a:off x="6206" y="2896"/>
              <a:ext cx="794" cy="577"/>
            </a:xfrm>
            <a:custGeom>
              <a:avLst/>
              <a:gdLst>
                <a:gd name="T0" fmla="*/ 133 w 794"/>
                <a:gd name="T1" fmla="*/ 0 h 577"/>
                <a:gd name="T2" fmla="*/ 133 w 794"/>
                <a:gd name="T3" fmla="*/ 0 h 577"/>
                <a:gd name="T4" fmla="*/ 794 w 794"/>
                <a:gd name="T5" fmla="*/ 0 h 577"/>
                <a:gd name="T6" fmla="*/ 794 w 794"/>
                <a:gd name="T7" fmla="*/ 129 h 577"/>
                <a:gd name="T8" fmla="*/ 133 w 794"/>
                <a:gd name="T9" fmla="*/ 129 h 577"/>
                <a:gd name="T10" fmla="*/ 133 w 794"/>
                <a:gd name="T11" fmla="*/ 577 h 577"/>
                <a:gd name="T12" fmla="*/ 0 w 794"/>
                <a:gd name="T13" fmla="*/ 577 h 577"/>
                <a:gd name="T14" fmla="*/ 0 w 794"/>
                <a:gd name="T15" fmla="*/ 0 h 577"/>
                <a:gd name="T16" fmla="*/ 133 w 794"/>
                <a:gd name="T17"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4" h="577">
                  <a:moveTo>
                    <a:pt x="133" y="0"/>
                  </a:moveTo>
                  <a:lnTo>
                    <a:pt x="133" y="0"/>
                  </a:lnTo>
                  <a:lnTo>
                    <a:pt x="794" y="0"/>
                  </a:lnTo>
                  <a:lnTo>
                    <a:pt x="794" y="129"/>
                  </a:lnTo>
                  <a:lnTo>
                    <a:pt x="133" y="129"/>
                  </a:lnTo>
                  <a:lnTo>
                    <a:pt x="133" y="577"/>
                  </a:lnTo>
                  <a:lnTo>
                    <a:pt x="0" y="577"/>
                  </a:lnTo>
                  <a:lnTo>
                    <a:pt x="0" y="0"/>
                  </a:ln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 name="Rectangle 19"/>
            <p:cNvSpPr>
              <a:spLocks noChangeArrowheads="1"/>
            </p:cNvSpPr>
            <p:nvPr/>
          </p:nvSpPr>
          <p:spPr bwMode="auto">
            <a:xfrm>
              <a:off x="6396" y="2906"/>
              <a:ext cx="132" cy="56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 name="Rectangle 20"/>
            <p:cNvSpPr>
              <a:spLocks noChangeArrowheads="1"/>
            </p:cNvSpPr>
            <p:nvPr/>
          </p:nvSpPr>
          <p:spPr bwMode="auto">
            <a:xfrm>
              <a:off x="6396" y="2906"/>
              <a:ext cx="132"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 name="Rectangle 21"/>
            <p:cNvSpPr>
              <a:spLocks noChangeArrowheads="1"/>
            </p:cNvSpPr>
            <p:nvPr/>
          </p:nvSpPr>
          <p:spPr bwMode="auto">
            <a:xfrm>
              <a:off x="6514" y="2042"/>
              <a:ext cx="486" cy="85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 name="Rectangle 22"/>
            <p:cNvSpPr>
              <a:spLocks noChangeArrowheads="1"/>
            </p:cNvSpPr>
            <p:nvPr/>
          </p:nvSpPr>
          <p:spPr bwMode="auto">
            <a:xfrm>
              <a:off x="6514" y="2042"/>
              <a:ext cx="486"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 name="Freeform 23"/>
            <p:cNvSpPr>
              <a:spLocks/>
            </p:cNvSpPr>
            <p:nvPr/>
          </p:nvSpPr>
          <p:spPr bwMode="auto">
            <a:xfrm>
              <a:off x="6292" y="3473"/>
              <a:ext cx="236" cy="131"/>
            </a:xfrm>
            <a:custGeom>
              <a:avLst/>
              <a:gdLst>
                <a:gd name="T0" fmla="*/ 0 w 236"/>
                <a:gd name="T1" fmla="*/ 100 h 131"/>
                <a:gd name="T2" fmla="*/ 102 w 236"/>
                <a:gd name="T3" fmla="*/ 0 h 131"/>
                <a:gd name="T4" fmla="*/ 236 w 236"/>
                <a:gd name="T5" fmla="*/ 0 h 131"/>
                <a:gd name="T6" fmla="*/ 236 w 236"/>
                <a:gd name="T7" fmla="*/ 131 h 131"/>
                <a:gd name="T8" fmla="*/ 0 w 236"/>
                <a:gd name="T9" fmla="*/ 131 h 131"/>
                <a:gd name="T10" fmla="*/ 0 w 236"/>
                <a:gd name="T11" fmla="*/ 100 h 131"/>
              </a:gdLst>
              <a:ahLst/>
              <a:cxnLst>
                <a:cxn ang="0">
                  <a:pos x="T0" y="T1"/>
                </a:cxn>
                <a:cxn ang="0">
                  <a:pos x="T2" y="T3"/>
                </a:cxn>
                <a:cxn ang="0">
                  <a:pos x="T4" y="T5"/>
                </a:cxn>
                <a:cxn ang="0">
                  <a:pos x="T6" y="T7"/>
                </a:cxn>
                <a:cxn ang="0">
                  <a:pos x="T8" y="T9"/>
                </a:cxn>
                <a:cxn ang="0">
                  <a:pos x="T10" y="T11"/>
                </a:cxn>
              </a:cxnLst>
              <a:rect l="0" t="0" r="r" b="b"/>
              <a:pathLst>
                <a:path w="236" h="131">
                  <a:moveTo>
                    <a:pt x="0" y="100"/>
                  </a:moveTo>
                  <a:lnTo>
                    <a:pt x="102" y="0"/>
                  </a:lnTo>
                  <a:lnTo>
                    <a:pt x="236" y="0"/>
                  </a:lnTo>
                  <a:lnTo>
                    <a:pt x="236" y="131"/>
                  </a:lnTo>
                  <a:lnTo>
                    <a:pt x="0" y="131"/>
                  </a:lnTo>
                  <a:lnTo>
                    <a:pt x="0" y="10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 name="Freeform 24"/>
            <p:cNvSpPr>
              <a:spLocks/>
            </p:cNvSpPr>
            <p:nvPr/>
          </p:nvSpPr>
          <p:spPr bwMode="auto">
            <a:xfrm>
              <a:off x="6292" y="3473"/>
              <a:ext cx="236" cy="131"/>
            </a:xfrm>
            <a:custGeom>
              <a:avLst/>
              <a:gdLst>
                <a:gd name="T0" fmla="*/ 0 w 236"/>
                <a:gd name="T1" fmla="*/ 100 h 131"/>
                <a:gd name="T2" fmla="*/ 102 w 236"/>
                <a:gd name="T3" fmla="*/ 0 h 131"/>
                <a:gd name="T4" fmla="*/ 236 w 236"/>
                <a:gd name="T5" fmla="*/ 0 h 131"/>
                <a:gd name="T6" fmla="*/ 236 w 236"/>
                <a:gd name="T7" fmla="*/ 131 h 131"/>
                <a:gd name="T8" fmla="*/ 0 w 236"/>
                <a:gd name="T9" fmla="*/ 131 h 131"/>
                <a:gd name="T10" fmla="*/ 0 w 236"/>
                <a:gd name="T11" fmla="*/ 100 h 131"/>
              </a:gdLst>
              <a:ahLst/>
              <a:cxnLst>
                <a:cxn ang="0">
                  <a:pos x="T0" y="T1"/>
                </a:cxn>
                <a:cxn ang="0">
                  <a:pos x="T2" y="T3"/>
                </a:cxn>
                <a:cxn ang="0">
                  <a:pos x="T4" y="T5"/>
                </a:cxn>
                <a:cxn ang="0">
                  <a:pos x="T6" y="T7"/>
                </a:cxn>
                <a:cxn ang="0">
                  <a:pos x="T8" y="T9"/>
                </a:cxn>
                <a:cxn ang="0">
                  <a:pos x="T10" y="T11"/>
                </a:cxn>
              </a:cxnLst>
              <a:rect l="0" t="0" r="r" b="b"/>
              <a:pathLst>
                <a:path w="236" h="131">
                  <a:moveTo>
                    <a:pt x="0" y="100"/>
                  </a:moveTo>
                  <a:lnTo>
                    <a:pt x="102" y="0"/>
                  </a:lnTo>
                  <a:lnTo>
                    <a:pt x="236" y="0"/>
                  </a:lnTo>
                  <a:lnTo>
                    <a:pt x="236" y="131"/>
                  </a:lnTo>
                  <a:lnTo>
                    <a:pt x="0" y="131"/>
                  </a:lnTo>
                  <a:lnTo>
                    <a:pt x="0"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 name="Rectangle 25"/>
            <p:cNvSpPr>
              <a:spLocks noChangeArrowheads="1"/>
            </p:cNvSpPr>
            <p:nvPr/>
          </p:nvSpPr>
          <p:spPr bwMode="auto">
            <a:xfrm>
              <a:off x="7000" y="2813"/>
              <a:ext cx="1" cy="83"/>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 name="Rectangle 26"/>
            <p:cNvSpPr>
              <a:spLocks noChangeArrowheads="1"/>
            </p:cNvSpPr>
            <p:nvPr/>
          </p:nvSpPr>
          <p:spPr bwMode="auto">
            <a:xfrm>
              <a:off x="7000" y="2813"/>
              <a:ext cx="1"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 name="Rectangle 27"/>
            <p:cNvSpPr>
              <a:spLocks noChangeArrowheads="1"/>
            </p:cNvSpPr>
            <p:nvPr/>
          </p:nvSpPr>
          <p:spPr bwMode="auto">
            <a:xfrm>
              <a:off x="7000" y="2460"/>
              <a:ext cx="1" cy="353"/>
            </a:xfrm>
            <a:prstGeom prst="rect">
              <a:avLst/>
            </a:prstGeom>
            <a:solidFill>
              <a:srgbClr val="3A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 name="Rectangle 28"/>
            <p:cNvSpPr>
              <a:spLocks noChangeArrowheads="1"/>
            </p:cNvSpPr>
            <p:nvPr/>
          </p:nvSpPr>
          <p:spPr bwMode="auto">
            <a:xfrm>
              <a:off x="7000" y="2460"/>
              <a:ext cx="1"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 name="Freeform 29"/>
            <p:cNvSpPr>
              <a:spLocks noEditPoints="1"/>
            </p:cNvSpPr>
            <p:nvPr/>
          </p:nvSpPr>
          <p:spPr bwMode="auto">
            <a:xfrm>
              <a:off x="6514" y="2460"/>
              <a:ext cx="486" cy="436"/>
            </a:xfrm>
            <a:custGeom>
              <a:avLst/>
              <a:gdLst>
                <a:gd name="T0" fmla="*/ 266 w 486"/>
                <a:gd name="T1" fmla="*/ 129 h 436"/>
                <a:gd name="T2" fmla="*/ 0 w 486"/>
                <a:gd name="T3" fmla="*/ 286 h 436"/>
                <a:gd name="T4" fmla="*/ 0 w 486"/>
                <a:gd name="T5" fmla="*/ 436 h 436"/>
                <a:gd name="T6" fmla="*/ 266 w 486"/>
                <a:gd name="T7" fmla="*/ 436 h 436"/>
                <a:gd name="T8" fmla="*/ 266 w 486"/>
                <a:gd name="T9" fmla="*/ 129 h 436"/>
                <a:gd name="T10" fmla="*/ 486 w 486"/>
                <a:gd name="T11" fmla="*/ 0 h 436"/>
                <a:gd name="T12" fmla="*/ 360 w 486"/>
                <a:gd name="T13" fmla="*/ 74 h 436"/>
                <a:gd name="T14" fmla="*/ 360 w 486"/>
                <a:gd name="T15" fmla="*/ 117 h 436"/>
                <a:gd name="T16" fmla="*/ 359 w 486"/>
                <a:gd name="T17" fmla="*/ 117 h 436"/>
                <a:gd name="T18" fmla="*/ 360 w 486"/>
                <a:gd name="T19" fmla="*/ 117 h 436"/>
                <a:gd name="T20" fmla="*/ 360 w 486"/>
                <a:gd name="T21" fmla="*/ 436 h 436"/>
                <a:gd name="T22" fmla="*/ 486 w 486"/>
                <a:gd name="T23" fmla="*/ 436 h 436"/>
                <a:gd name="T24" fmla="*/ 486 w 486"/>
                <a:gd name="T25" fmla="*/ 353 h 436"/>
                <a:gd name="T26" fmla="*/ 486 w 486"/>
                <a:gd name="T27"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36">
                  <a:moveTo>
                    <a:pt x="266" y="129"/>
                  </a:moveTo>
                  <a:lnTo>
                    <a:pt x="0" y="286"/>
                  </a:lnTo>
                  <a:lnTo>
                    <a:pt x="0" y="436"/>
                  </a:lnTo>
                  <a:lnTo>
                    <a:pt x="266" y="436"/>
                  </a:lnTo>
                  <a:lnTo>
                    <a:pt x="266" y="129"/>
                  </a:lnTo>
                  <a:close/>
                  <a:moveTo>
                    <a:pt x="486" y="0"/>
                  </a:moveTo>
                  <a:lnTo>
                    <a:pt x="360" y="74"/>
                  </a:lnTo>
                  <a:lnTo>
                    <a:pt x="360" y="117"/>
                  </a:lnTo>
                  <a:lnTo>
                    <a:pt x="359" y="117"/>
                  </a:lnTo>
                  <a:lnTo>
                    <a:pt x="360" y="117"/>
                  </a:lnTo>
                  <a:lnTo>
                    <a:pt x="360" y="436"/>
                  </a:lnTo>
                  <a:lnTo>
                    <a:pt x="486" y="436"/>
                  </a:lnTo>
                  <a:lnTo>
                    <a:pt x="486" y="353"/>
                  </a:lnTo>
                  <a:lnTo>
                    <a:pt x="486" y="0"/>
                  </a:lnTo>
                  <a:close/>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 name="Freeform 30"/>
            <p:cNvSpPr>
              <a:spLocks noEditPoints="1"/>
            </p:cNvSpPr>
            <p:nvPr/>
          </p:nvSpPr>
          <p:spPr bwMode="auto">
            <a:xfrm>
              <a:off x="6514" y="2460"/>
              <a:ext cx="486" cy="436"/>
            </a:xfrm>
            <a:custGeom>
              <a:avLst/>
              <a:gdLst>
                <a:gd name="T0" fmla="*/ 266 w 486"/>
                <a:gd name="T1" fmla="*/ 129 h 436"/>
                <a:gd name="T2" fmla="*/ 0 w 486"/>
                <a:gd name="T3" fmla="*/ 286 h 436"/>
                <a:gd name="T4" fmla="*/ 0 w 486"/>
                <a:gd name="T5" fmla="*/ 436 h 436"/>
                <a:gd name="T6" fmla="*/ 266 w 486"/>
                <a:gd name="T7" fmla="*/ 436 h 436"/>
                <a:gd name="T8" fmla="*/ 266 w 486"/>
                <a:gd name="T9" fmla="*/ 129 h 436"/>
                <a:gd name="T10" fmla="*/ 486 w 486"/>
                <a:gd name="T11" fmla="*/ 0 h 436"/>
                <a:gd name="T12" fmla="*/ 360 w 486"/>
                <a:gd name="T13" fmla="*/ 74 h 436"/>
                <a:gd name="T14" fmla="*/ 360 w 486"/>
                <a:gd name="T15" fmla="*/ 117 h 436"/>
                <a:gd name="T16" fmla="*/ 359 w 486"/>
                <a:gd name="T17" fmla="*/ 117 h 436"/>
                <a:gd name="T18" fmla="*/ 360 w 486"/>
                <a:gd name="T19" fmla="*/ 117 h 436"/>
                <a:gd name="T20" fmla="*/ 360 w 486"/>
                <a:gd name="T21" fmla="*/ 436 h 436"/>
                <a:gd name="T22" fmla="*/ 486 w 486"/>
                <a:gd name="T23" fmla="*/ 436 h 436"/>
                <a:gd name="T24" fmla="*/ 486 w 486"/>
                <a:gd name="T25" fmla="*/ 353 h 436"/>
                <a:gd name="T26" fmla="*/ 486 w 486"/>
                <a:gd name="T27"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36">
                  <a:moveTo>
                    <a:pt x="266" y="129"/>
                  </a:moveTo>
                  <a:lnTo>
                    <a:pt x="0" y="286"/>
                  </a:lnTo>
                  <a:lnTo>
                    <a:pt x="0" y="436"/>
                  </a:lnTo>
                  <a:lnTo>
                    <a:pt x="266" y="436"/>
                  </a:lnTo>
                  <a:lnTo>
                    <a:pt x="266" y="129"/>
                  </a:lnTo>
                  <a:moveTo>
                    <a:pt x="486" y="0"/>
                  </a:moveTo>
                  <a:lnTo>
                    <a:pt x="360" y="74"/>
                  </a:lnTo>
                  <a:lnTo>
                    <a:pt x="360" y="117"/>
                  </a:lnTo>
                  <a:lnTo>
                    <a:pt x="359" y="117"/>
                  </a:lnTo>
                  <a:lnTo>
                    <a:pt x="360" y="117"/>
                  </a:lnTo>
                  <a:lnTo>
                    <a:pt x="360" y="436"/>
                  </a:lnTo>
                  <a:lnTo>
                    <a:pt x="486" y="436"/>
                  </a:lnTo>
                  <a:lnTo>
                    <a:pt x="486" y="353"/>
                  </a:lnTo>
                  <a:lnTo>
                    <a:pt x="4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 name="Freeform 31"/>
            <p:cNvSpPr>
              <a:spLocks/>
            </p:cNvSpPr>
            <p:nvPr/>
          </p:nvSpPr>
          <p:spPr bwMode="auto">
            <a:xfrm>
              <a:off x="5018" y="3461"/>
              <a:ext cx="236" cy="131"/>
            </a:xfrm>
            <a:custGeom>
              <a:avLst/>
              <a:gdLst>
                <a:gd name="T0" fmla="*/ 236 w 236"/>
                <a:gd name="T1" fmla="*/ 101 h 131"/>
                <a:gd name="T2" fmla="*/ 134 w 236"/>
                <a:gd name="T3" fmla="*/ 0 h 131"/>
                <a:gd name="T4" fmla="*/ 0 w 236"/>
                <a:gd name="T5" fmla="*/ 0 h 131"/>
                <a:gd name="T6" fmla="*/ 0 w 236"/>
                <a:gd name="T7" fmla="*/ 131 h 131"/>
                <a:gd name="T8" fmla="*/ 236 w 236"/>
                <a:gd name="T9" fmla="*/ 131 h 131"/>
                <a:gd name="T10" fmla="*/ 236 w 236"/>
                <a:gd name="T11" fmla="*/ 101 h 131"/>
              </a:gdLst>
              <a:ahLst/>
              <a:cxnLst>
                <a:cxn ang="0">
                  <a:pos x="T0" y="T1"/>
                </a:cxn>
                <a:cxn ang="0">
                  <a:pos x="T2" y="T3"/>
                </a:cxn>
                <a:cxn ang="0">
                  <a:pos x="T4" y="T5"/>
                </a:cxn>
                <a:cxn ang="0">
                  <a:pos x="T6" y="T7"/>
                </a:cxn>
                <a:cxn ang="0">
                  <a:pos x="T8" y="T9"/>
                </a:cxn>
                <a:cxn ang="0">
                  <a:pos x="T10" y="T11"/>
                </a:cxn>
              </a:cxnLst>
              <a:rect l="0" t="0" r="r" b="b"/>
              <a:pathLst>
                <a:path w="236" h="131">
                  <a:moveTo>
                    <a:pt x="236" y="101"/>
                  </a:moveTo>
                  <a:lnTo>
                    <a:pt x="134" y="0"/>
                  </a:lnTo>
                  <a:lnTo>
                    <a:pt x="0" y="0"/>
                  </a:lnTo>
                  <a:lnTo>
                    <a:pt x="0" y="131"/>
                  </a:lnTo>
                  <a:lnTo>
                    <a:pt x="236" y="131"/>
                  </a:lnTo>
                  <a:lnTo>
                    <a:pt x="236" y="10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 name="Freeform 32"/>
            <p:cNvSpPr>
              <a:spLocks/>
            </p:cNvSpPr>
            <p:nvPr/>
          </p:nvSpPr>
          <p:spPr bwMode="auto">
            <a:xfrm>
              <a:off x="5018" y="3461"/>
              <a:ext cx="236" cy="131"/>
            </a:xfrm>
            <a:custGeom>
              <a:avLst/>
              <a:gdLst>
                <a:gd name="T0" fmla="*/ 236 w 236"/>
                <a:gd name="T1" fmla="*/ 101 h 131"/>
                <a:gd name="T2" fmla="*/ 134 w 236"/>
                <a:gd name="T3" fmla="*/ 0 h 131"/>
                <a:gd name="T4" fmla="*/ 0 w 236"/>
                <a:gd name="T5" fmla="*/ 0 h 131"/>
                <a:gd name="T6" fmla="*/ 0 w 236"/>
                <a:gd name="T7" fmla="*/ 131 h 131"/>
                <a:gd name="T8" fmla="*/ 236 w 236"/>
                <a:gd name="T9" fmla="*/ 131 h 131"/>
                <a:gd name="T10" fmla="*/ 236 w 236"/>
                <a:gd name="T11" fmla="*/ 101 h 131"/>
              </a:gdLst>
              <a:ahLst/>
              <a:cxnLst>
                <a:cxn ang="0">
                  <a:pos x="T0" y="T1"/>
                </a:cxn>
                <a:cxn ang="0">
                  <a:pos x="T2" y="T3"/>
                </a:cxn>
                <a:cxn ang="0">
                  <a:pos x="T4" y="T5"/>
                </a:cxn>
                <a:cxn ang="0">
                  <a:pos x="T6" y="T7"/>
                </a:cxn>
                <a:cxn ang="0">
                  <a:pos x="T8" y="T9"/>
                </a:cxn>
                <a:cxn ang="0">
                  <a:pos x="T10" y="T11"/>
                </a:cxn>
              </a:cxnLst>
              <a:rect l="0" t="0" r="r" b="b"/>
              <a:pathLst>
                <a:path w="236" h="131">
                  <a:moveTo>
                    <a:pt x="236" y="101"/>
                  </a:moveTo>
                  <a:lnTo>
                    <a:pt x="134" y="0"/>
                  </a:lnTo>
                  <a:lnTo>
                    <a:pt x="0" y="0"/>
                  </a:lnTo>
                  <a:lnTo>
                    <a:pt x="0" y="131"/>
                  </a:lnTo>
                  <a:lnTo>
                    <a:pt x="236" y="131"/>
                  </a:lnTo>
                  <a:lnTo>
                    <a:pt x="236"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 name="Freeform 33"/>
            <p:cNvSpPr>
              <a:spLocks/>
            </p:cNvSpPr>
            <p:nvPr/>
          </p:nvSpPr>
          <p:spPr bwMode="auto">
            <a:xfrm>
              <a:off x="4358" y="2886"/>
              <a:ext cx="792" cy="575"/>
            </a:xfrm>
            <a:custGeom>
              <a:avLst/>
              <a:gdLst>
                <a:gd name="T0" fmla="*/ 0 w 792"/>
                <a:gd name="T1" fmla="*/ 0 h 575"/>
                <a:gd name="T2" fmla="*/ 0 w 792"/>
                <a:gd name="T3" fmla="*/ 125 h 575"/>
                <a:gd name="T4" fmla="*/ 660 w 792"/>
                <a:gd name="T5" fmla="*/ 125 h 575"/>
                <a:gd name="T6" fmla="*/ 660 w 792"/>
                <a:gd name="T7" fmla="*/ 575 h 575"/>
                <a:gd name="T8" fmla="*/ 792 w 792"/>
                <a:gd name="T9" fmla="*/ 575 h 575"/>
                <a:gd name="T10" fmla="*/ 792 w 792"/>
                <a:gd name="T11" fmla="*/ 0 h 575"/>
                <a:gd name="T12" fmla="*/ 0 w 792"/>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792" h="575">
                  <a:moveTo>
                    <a:pt x="0" y="0"/>
                  </a:moveTo>
                  <a:lnTo>
                    <a:pt x="0" y="125"/>
                  </a:lnTo>
                  <a:lnTo>
                    <a:pt x="660" y="125"/>
                  </a:lnTo>
                  <a:lnTo>
                    <a:pt x="660" y="575"/>
                  </a:lnTo>
                  <a:lnTo>
                    <a:pt x="792" y="575"/>
                  </a:lnTo>
                  <a:lnTo>
                    <a:pt x="792" y="0"/>
                  </a:ln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 name="Freeform 34"/>
            <p:cNvSpPr>
              <a:spLocks/>
            </p:cNvSpPr>
            <p:nvPr/>
          </p:nvSpPr>
          <p:spPr bwMode="auto">
            <a:xfrm>
              <a:off x="4358" y="2886"/>
              <a:ext cx="792" cy="575"/>
            </a:xfrm>
            <a:custGeom>
              <a:avLst/>
              <a:gdLst>
                <a:gd name="T0" fmla="*/ 0 w 792"/>
                <a:gd name="T1" fmla="*/ 0 h 575"/>
                <a:gd name="T2" fmla="*/ 0 w 792"/>
                <a:gd name="T3" fmla="*/ 125 h 575"/>
                <a:gd name="T4" fmla="*/ 660 w 792"/>
                <a:gd name="T5" fmla="*/ 125 h 575"/>
                <a:gd name="T6" fmla="*/ 660 w 792"/>
                <a:gd name="T7" fmla="*/ 575 h 575"/>
                <a:gd name="T8" fmla="*/ 792 w 792"/>
                <a:gd name="T9" fmla="*/ 575 h 575"/>
                <a:gd name="T10" fmla="*/ 792 w 792"/>
                <a:gd name="T11" fmla="*/ 0 h 575"/>
                <a:gd name="T12" fmla="*/ 0 w 792"/>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792" h="575">
                  <a:moveTo>
                    <a:pt x="0" y="0"/>
                  </a:moveTo>
                  <a:lnTo>
                    <a:pt x="0" y="125"/>
                  </a:lnTo>
                  <a:lnTo>
                    <a:pt x="660" y="125"/>
                  </a:lnTo>
                  <a:lnTo>
                    <a:pt x="660" y="575"/>
                  </a:lnTo>
                  <a:lnTo>
                    <a:pt x="792" y="575"/>
                  </a:lnTo>
                  <a:lnTo>
                    <a:pt x="79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 name="Rectangle 35"/>
            <p:cNvSpPr>
              <a:spLocks noChangeArrowheads="1"/>
            </p:cNvSpPr>
            <p:nvPr/>
          </p:nvSpPr>
          <p:spPr bwMode="auto">
            <a:xfrm>
              <a:off x="4832" y="2891"/>
              <a:ext cx="132" cy="57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 name="Freeform 36"/>
            <p:cNvSpPr>
              <a:spLocks/>
            </p:cNvSpPr>
            <p:nvPr/>
          </p:nvSpPr>
          <p:spPr bwMode="auto">
            <a:xfrm>
              <a:off x="4358" y="2005"/>
              <a:ext cx="544" cy="881"/>
            </a:xfrm>
            <a:custGeom>
              <a:avLst/>
              <a:gdLst>
                <a:gd name="T0" fmla="*/ 254 w 316"/>
                <a:gd name="T1" fmla="*/ 15 h 511"/>
                <a:gd name="T2" fmla="*/ 81 w 316"/>
                <a:gd name="T3" fmla="*/ 15 h 511"/>
                <a:gd name="T4" fmla="*/ 81 w 316"/>
                <a:gd name="T5" fmla="*/ 16 h 511"/>
                <a:gd name="T6" fmla="*/ 0 w 316"/>
                <a:gd name="T7" fmla="*/ 117 h 511"/>
                <a:gd name="T8" fmla="*/ 0 w 316"/>
                <a:gd name="T9" fmla="*/ 511 h 511"/>
                <a:gd name="T10" fmla="*/ 316 w 316"/>
                <a:gd name="T11" fmla="*/ 511 h 511"/>
                <a:gd name="T12" fmla="*/ 316 w 316"/>
                <a:gd name="T13" fmla="*/ 121 h 511"/>
                <a:gd name="T14" fmla="*/ 254 w 316"/>
                <a:gd name="T15" fmla="*/ 15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511">
                  <a:moveTo>
                    <a:pt x="254" y="15"/>
                  </a:moveTo>
                  <a:cubicBezTo>
                    <a:pt x="81" y="15"/>
                    <a:pt x="81" y="15"/>
                    <a:pt x="81" y="15"/>
                  </a:cubicBezTo>
                  <a:cubicBezTo>
                    <a:pt x="81" y="16"/>
                    <a:pt x="81" y="16"/>
                    <a:pt x="81" y="16"/>
                  </a:cubicBezTo>
                  <a:cubicBezTo>
                    <a:pt x="81" y="16"/>
                    <a:pt x="0" y="0"/>
                    <a:pt x="0" y="117"/>
                  </a:cubicBezTo>
                  <a:cubicBezTo>
                    <a:pt x="0" y="511"/>
                    <a:pt x="0" y="511"/>
                    <a:pt x="0" y="511"/>
                  </a:cubicBezTo>
                  <a:cubicBezTo>
                    <a:pt x="316" y="511"/>
                    <a:pt x="316" y="511"/>
                    <a:pt x="316" y="511"/>
                  </a:cubicBezTo>
                  <a:cubicBezTo>
                    <a:pt x="316" y="121"/>
                    <a:pt x="316" y="121"/>
                    <a:pt x="316" y="121"/>
                  </a:cubicBezTo>
                  <a:cubicBezTo>
                    <a:pt x="316" y="31"/>
                    <a:pt x="271" y="17"/>
                    <a:pt x="254" y="15"/>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 name="Freeform 37"/>
            <p:cNvSpPr>
              <a:spLocks/>
            </p:cNvSpPr>
            <p:nvPr/>
          </p:nvSpPr>
          <p:spPr bwMode="auto">
            <a:xfrm>
              <a:off x="4832" y="3461"/>
              <a:ext cx="236" cy="131"/>
            </a:xfrm>
            <a:custGeom>
              <a:avLst/>
              <a:gdLst>
                <a:gd name="T0" fmla="*/ 236 w 236"/>
                <a:gd name="T1" fmla="*/ 101 h 131"/>
                <a:gd name="T2" fmla="*/ 134 w 236"/>
                <a:gd name="T3" fmla="*/ 0 h 131"/>
                <a:gd name="T4" fmla="*/ 0 w 236"/>
                <a:gd name="T5" fmla="*/ 0 h 131"/>
                <a:gd name="T6" fmla="*/ 0 w 236"/>
                <a:gd name="T7" fmla="*/ 131 h 131"/>
                <a:gd name="T8" fmla="*/ 236 w 236"/>
                <a:gd name="T9" fmla="*/ 131 h 131"/>
                <a:gd name="T10" fmla="*/ 236 w 236"/>
                <a:gd name="T11" fmla="*/ 101 h 131"/>
              </a:gdLst>
              <a:ahLst/>
              <a:cxnLst>
                <a:cxn ang="0">
                  <a:pos x="T0" y="T1"/>
                </a:cxn>
                <a:cxn ang="0">
                  <a:pos x="T2" y="T3"/>
                </a:cxn>
                <a:cxn ang="0">
                  <a:pos x="T4" y="T5"/>
                </a:cxn>
                <a:cxn ang="0">
                  <a:pos x="T6" y="T7"/>
                </a:cxn>
                <a:cxn ang="0">
                  <a:pos x="T8" y="T9"/>
                </a:cxn>
                <a:cxn ang="0">
                  <a:pos x="T10" y="T11"/>
                </a:cxn>
              </a:cxnLst>
              <a:rect l="0" t="0" r="r" b="b"/>
              <a:pathLst>
                <a:path w="236" h="131">
                  <a:moveTo>
                    <a:pt x="236" y="101"/>
                  </a:moveTo>
                  <a:lnTo>
                    <a:pt x="134" y="0"/>
                  </a:lnTo>
                  <a:lnTo>
                    <a:pt x="0" y="0"/>
                  </a:lnTo>
                  <a:lnTo>
                    <a:pt x="0" y="131"/>
                  </a:lnTo>
                  <a:lnTo>
                    <a:pt x="236" y="131"/>
                  </a:lnTo>
                  <a:lnTo>
                    <a:pt x="236" y="10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 name="Freeform 38"/>
            <p:cNvSpPr>
              <a:spLocks/>
            </p:cNvSpPr>
            <p:nvPr/>
          </p:nvSpPr>
          <p:spPr bwMode="auto">
            <a:xfrm>
              <a:off x="4832" y="3461"/>
              <a:ext cx="236" cy="131"/>
            </a:xfrm>
            <a:custGeom>
              <a:avLst/>
              <a:gdLst>
                <a:gd name="T0" fmla="*/ 236 w 236"/>
                <a:gd name="T1" fmla="*/ 101 h 131"/>
                <a:gd name="T2" fmla="*/ 134 w 236"/>
                <a:gd name="T3" fmla="*/ 0 h 131"/>
                <a:gd name="T4" fmla="*/ 0 w 236"/>
                <a:gd name="T5" fmla="*/ 0 h 131"/>
                <a:gd name="T6" fmla="*/ 0 w 236"/>
                <a:gd name="T7" fmla="*/ 131 h 131"/>
                <a:gd name="T8" fmla="*/ 236 w 236"/>
                <a:gd name="T9" fmla="*/ 131 h 131"/>
                <a:gd name="T10" fmla="*/ 236 w 236"/>
                <a:gd name="T11" fmla="*/ 101 h 131"/>
              </a:gdLst>
              <a:ahLst/>
              <a:cxnLst>
                <a:cxn ang="0">
                  <a:pos x="T0" y="T1"/>
                </a:cxn>
                <a:cxn ang="0">
                  <a:pos x="T2" y="T3"/>
                </a:cxn>
                <a:cxn ang="0">
                  <a:pos x="T4" y="T5"/>
                </a:cxn>
                <a:cxn ang="0">
                  <a:pos x="T6" y="T7"/>
                </a:cxn>
                <a:cxn ang="0">
                  <a:pos x="T8" y="T9"/>
                </a:cxn>
                <a:cxn ang="0">
                  <a:pos x="T10" y="T11"/>
                </a:cxn>
              </a:cxnLst>
              <a:rect l="0" t="0" r="r" b="b"/>
              <a:pathLst>
                <a:path w="236" h="131">
                  <a:moveTo>
                    <a:pt x="236" y="101"/>
                  </a:moveTo>
                  <a:lnTo>
                    <a:pt x="134" y="0"/>
                  </a:lnTo>
                  <a:lnTo>
                    <a:pt x="0" y="0"/>
                  </a:lnTo>
                  <a:lnTo>
                    <a:pt x="0" y="131"/>
                  </a:lnTo>
                  <a:lnTo>
                    <a:pt x="236" y="131"/>
                  </a:lnTo>
                  <a:lnTo>
                    <a:pt x="236"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7" name="Rectangle 39"/>
            <p:cNvSpPr>
              <a:spLocks noChangeArrowheads="1"/>
            </p:cNvSpPr>
            <p:nvPr/>
          </p:nvSpPr>
          <p:spPr bwMode="auto">
            <a:xfrm>
              <a:off x="4358" y="2799"/>
              <a:ext cx="1" cy="87"/>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8" name="Rectangle 40"/>
            <p:cNvSpPr>
              <a:spLocks noChangeArrowheads="1"/>
            </p:cNvSpPr>
            <p:nvPr/>
          </p:nvSpPr>
          <p:spPr bwMode="auto">
            <a:xfrm>
              <a:off x="4358" y="2799"/>
              <a:ext cx="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9" name="Rectangle 41"/>
            <p:cNvSpPr>
              <a:spLocks noChangeArrowheads="1"/>
            </p:cNvSpPr>
            <p:nvPr/>
          </p:nvSpPr>
          <p:spPr bwMode="auto">
            <a:xfrm>
              <a:off x="4358" y="2450"/>
              <a:ext cx="1" cy="349"/>
            </a:xfrm>
            <a:prstGeom prst="rect">
              <a:avLst/>
            </a:prstGeom>
            <a:solidFill>
              <a:srgbClr val="3A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0" name="Rectangle 42"/>
            <p:cNvSpPr>
              <a:spLocks noChangeArrowheads="1"/>
            </p:cNvSpPr>
            <p:nvPr/>
          </p:nvSpPr>
          <p:spPr bwMode="auto">
            <a:xfrm>
              <a:off x="4358" y="2450"/>
              <a:ext cx="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1" name="Freeform 43"/>
            <p:cNvSpPr>
              <a:spLocks noEditPoints="1"/>
            </p:cNvSpPr>
            <p:nvPr/>
          </p:nvSpPr>
          <p:spPr bwMode="auto">
            <a:xfrm>
              <a:off x="4358" y="2450"/>
              <a:ext cx="544" cy="436"/>
            </a:xfrm>
            <a:custGeom>
              <a:avLst/>
              <a:gdLst>
                <a:gd name="T0" fmla="*/ 245 w 544"/>
                <a:gd name="T1" fmla="*/ 127 h 436"/>
                <a:gd name="T2" fmla="*/ 217 w 544"/>
                <a:gd name="T3" fmla="*/ 127 h 436"/>
                <a:gd name="T4" fmla="*/ 217 w 544"/>
                <a:gd name="T5" fmla="*/ 436 h 436"/>
                <a:gd name="T6" fmla="*/ 544 w 544"/>
                <a:gd name="T7" fmla="*/ 436 h 436"/>
                <a:gd name="T8" fmla="*/ 544 w 544"/>
                <a:gd name="T9" fmla="*/ 286 h 436"/>
                <a:gd name="T10" fmla="*/ 245 w 544"/>
                <a:gd name="T11" fmla="*/ 127 h 436"/>
                <a:gd name="T12" fmla="*/ 0 w 544"/>
                <a:gd name="T13" fmla="*/ 0 h 436"/>
                <a:gd name="T14" fmla="*/ 0 w 544"/>
                <a:gd name="T15" fmla="*/ 349 h 436"/>
                <a:gd name="T16" fmla="*/ 0 w 544"/>
                <a:gd name="T17" fmla="*/ 436 h 436"/>
                <a:gd name="T18" fmla="*/ 123 w 544"/>
                <a:gd name="T19" fmla="*/ 436 h 436"/>
                <a:gd name="T20" fmla="*/ 123 w 544"/>
                <a:gd name="T21" fmla="*/ 124 h 436"/>
                <a:gd name="T22" fmla="*/ 123 w 544"/>
                <a:gd name="T23" fmla="*/ 64 h 436"/>
                <a:gd name="T24" fmla="*/ 0 w 544"/>
                <a:gd name="T2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4" h="436">
                  <a:moveTo>
                    <a:pt x="245" y="127"/>
                  </a:moveTo>
                  <a:lnTo>
                    <a:pt x="217" y="127"/>
                  </a:lnTo>
                  <a:lnTo>
                    <a:pt x="217" y="436"/>
                  </a:lnTo>
                  <a:lnTo>
                    <a:pt x="544" y="436"/>
                  </a:lnTo>
                  <a:lnTo>
                    <a:pt x="544" y="286"/>
                  </a:lnTo>
                  <a:lnTo>
                    <a:pt x="245" y="127"/>
                  </a:lnTo>
                  <a:close/>
                  <a:moveTo>
                    <a:pt x="0" y="0"/>
                  </a:moveTo>
                  <a:lnTo>
                    <a:pt x="0" y="349"/>
                  </a:lnTo>
                  <a:lnTo>
                    <a:pt x="0" y="436"/>
                  </a:lnTo>
                  <a:lnTo>
                    <a:pt x="123" y="436"/>
                  </a:lnTo>
                  <a:lnTo>
                    <a:pt x="123" y="124"/>
                  </a:lnTo>
                  <a:lnTo>
                    <a:pt x="123" y="64"/>
                  </a:lnTo>
                  <a:lnTo>
                    <a:pt x="0" y="0"/>
                  </a:lnTo>
                  <a:close/>
                </a:path>
              </a:pathLst>
            </a:custGeom>
            <a:solidFill>
              <a:srgbClr val="C90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2" name="Freeform 44"/>
            <p:cNvSpPr>
              <a:spLocks noEditPoints="1"/>
            </p:cNvSpPr>
            <p:nvPr/>
          </p:nvSpPr>
          <p:spPr bwMode="auto">
            <a:xfrm>
              <a:off x="4358" y="2450"/>
              <a:ext cx="544" cy="436"/>
            </a:xfrm>
            <a:custGeom>
              <a:avLst/>
              <a:gdLst>
                <a:gd name="T0" fmla="*/ 245 w 544"/>
                <a:gd name="T1" fmla="*/ 127 h 436"/>
                <a:gd name="T2" fmla="*/ 217 w 544"/>
                <a:gd name="T3" fmla="*/ 127 h 436"/>
                <a:gd name="T4" fmla="*/ 217 w 544"/>
                <a:gd name="T5" fmla="*/ 436 h 436"/>
                <a:gd name="T6" fmla="*/ 544 w 544"/>
                <a:gd name="T7" fmla="*/ 436 h 436"/>
                <a:gd name="T8" fmla="*/ 544 w 544"/>
                <a:gd name="T9" fmla="*/ 286 h 436"/>
                <a:gd name="T10" fmla="*/ 245 w 544"/>
                <a:gd name="T11" fmla="*/ 127 h 436"/>
                <a:gd name="T12" fmla="*/ 0 w 544"/>
                <a:gd name="T13" fmla="*/ 0 h 436"/>
                <a:gd name="T14" fmla="*/ 0 w 544"/>
                <a:gd name="T15" fmla="*/ 349 h 436"/>
                <a:gd name="T16" fmla="*/ 0 w 544"/>
                <a:gd name="T17" fmla="*/ 436 h 436"/>
                <a:gd name="T18" fmla="*/ 123 w 544"/>
                <a:gd name="T19" fmla="*/ 436 h 436"/>
                <a:gd name="T20" fmla="*/ 123 w 544"/>
                <a:gd name="T21" fmla="*/ 124 h 436"/>
                <a:gd name="T22" fmla="*/ 123 w 544"/>
                <a:gd name="T23" fmla="*/ 64 h 436"/>
                <a:gd name="T24" fmla="*/ 0 w 544"/>
                <a:gd name="T2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4" h="436">
                  <a:moveTo>
                    <a:pt x="245" y="127"/>
                  </a:moveTo>
                  <a:lnTo>
                    <a:pt x="217" y="127"/>
                  </a:lnTo>
                  <a:lnTo>
                    <a:pt x="217" y="436"/>
                  </a:lnTo>
                  <a:lnTo>
                    <a:pt x="544" y="436"/>
                  </a:lnTo>
                  <a:lnTo>
                    <a:pt x="544" y="286"/>
                  </a:lnTo>
                  <a:lnTo>
                    <a:pt x="245" y="127"/>
                  </a:lnTo>
                  <a:moveTo>
                    <a:pt x="0" y="0"/>
                  </a:moveTo>
                  <a:lnTo>
                    <a:pt x="0" y="349"/>
                  </a:lnTo>
                  <a:lnTo>
                    <a:pt x="0" y="436"/>
                  </a:lnTo>
                  <a:lnTo>
                    <a:pt x="123" y="436"/>
                  </a:lnTo>
                  <a:lnTo>
                    <a:pt x="123" y="124"/>
                  </a:lnTo>
                  <a:lnTo>
                    <a:pt x="123" y="6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3" name="Freeform 45"/>
            <p:cNvSpPr>
              <a:spLocks/>
            </p:cNvSpPr>
            <p:nvPr/>
          </p:nvSpPr>
          <p:spPr bwMode="auto">
            <a:xfrm>
              <a:off x="4782" y="2260"/>
              <a:ext cx="165" cy="166"/>
            </a:xfrm>
            <a:custGeom>
              <a:avLst/>
              <a:gdLst>
                <a:gd name="T0" fmla="*/ 83 w 96"/>
                <a:gd name="T1" fmla="*/ 18 h 96"/>
                <a:gd name="T2" fmla="*/ 30 w 96"/>
                <a:gd name="T3" fmla="*/ 14 h 96"/>
                <a:gd name="T4" fmla="*/ 29 w 96"/>
                <a:gd name="T5" fmla="*/ 15 h 96"/>
                <a:gd name="T6" fmla="*/ 29 w 96"/>
                <a:gd name="T7" fmla="*/ 15 h 96"/>
                <a:gd name="T8" fmla="*/ 0 w 96"/>
                <a:gd name="T9" fmla="*/ 40 h 96"/>
                <a:gd name="T10" fmla="*/ 49 w 96"/>
                <a:gd name="T11" fmla="*/ 96 h 96"/>
                <a:gd name="T12" fmla="*/ 78 w 96"/>
                <a:gd name="T13" fmla="*/ 71 h 96"/>
                <a:gd name="T14" fmla="*/ 78 w 96"/>
                <a:gd name="T15" fmla="*/ 71 h 96"/>
                <a:gd name="T16" fmla="*/ 79 w 96"/>
                <a:gd name="T17" fmla="*/ 70 h 96"/>
                <a:gd name="T18" fmla="*/ 83 w 96"/>
                <a:gd name="T1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83" y="18"/>
                  </a:moveTo>
                  <a:cubicBezTo>
                    <a:pt x="69" y="2"/>
                    <a:pt x="46" y="0"/>
                    <a:pt x="30" y="14"/>
                  </a:cubicBezTo>
                  <a:cubicBezTo>
                    <a:pt x="30" y="14"/>
                    <a:pt x="30" y="15"/>
                    <a:pt x="29" y="15"/>
                  </a:cubicBezTo>
                  <a:cubicBezTo>
                    <a:pt x="29" y="15"/>
                    <a:pt x="29" y="15"/>
                    <a:pt x="29" y="15"/>
                  </a:cubicBezTo>
                  <a:cubicBezTo>
                    <a:pt x="0" y="40"/>
                    <a:pt x="0" y="40"/>
                    <a:pt x="0" y="40"/>
                  </a:cubicBezTo>
                  <a:cubicBezTo>
                    <a:pt x="49" y="96"/>
                    <a:pt x="49" y="96"/>
                    <a:pt x="49" y="96"/>
                  </a:cubicBezTo>
                  <a:cubicBezTo>
                    <a:pt x="78" y="71"/>
                    <a:pt x="78" y="71"/>
                    <a:pt x="78" y="71"/>
                  </a:cubicBezTo>
                  <a:cubicBezTo>
                    <a:pt x="78" y="71"/>
                    <a:pt x="78" y="71"/>
                    <a:pt x="78" y="71"/>
                  </a:cubicBezTo>
                  <a:cubicBezTo>
                    <a:pt x="78" y="71"/>
                    <a:pt x="79" y="70"/>
                    <a:pt x="79" y="70"/>
                  </a:cubicBezTo>
                  <a:cubicBezTo>
                    <a:pt x="94" y="57"/>
                    <a:pt x="96" y="33"/>
                    <a:pt x="83" y="1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4" name="Freeform 46"/>
            <p:cNvSpPr>
              <a:spLocks/>
            </p:cNvSpPr>
            <p:nvPr/>
          </p:nvSpPr>
          <p:spPr bwMode="auto">
            <a:xfrm>
              <a:off x="4751" y="1807"/>
              <a:ext cx="21" cy="2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5" name="Freeform 47"/>
            <p:cNvSpPr>
              <a:spLocks/>
            </p:cNvSpPr>
            <p:nvPr/>
          </p:nvSpPr>
          <p:spPr bwMode="auto">
            <a:xfrm>
              <a:off x="4785" y="1775"/>
              <a:ext cx="61" cy="110"/>
            </a:xfrm>
            <a:custGeom>
              <a:avLst/>
              <a:gdLst>
                <a:gd name="T0" fmla="*/ 49 w 61"/>
                <a:gd name="T1" fmla="*/ 0 h 110"/>
                <a:gd name="T2" fmla="*/ 61 w 61"/>
                <a:gd name="T3" fmla="*/ 110 h 110"/>
                <a:gd name="T4" fmla="*/ 0 w 61"/>
                <a:gd name="T5" fmla="*/ 100 h 110"/>
                <a:gd name="T6" fmla="*/ 49 w 61"/>
                <a:gd name="T7" fmla="*/ 0 h 110"/>
              </a:gdLst>
              <a:ahLst/>
              <a:cxnLst>
                <a:cxn ang="0">
                  <a:pos x="T0" y="T1"/>
                </a:cxn>
                <a:cxn ang="0">
                  <a:pos x="T2" y="T3"/>
                </a:cxn>
                <a:cxn ang="0">
                  <a:pos x="T4" y="T5"/>
                </a:cxn>
                <a:cxn ang="0">
                  <a:pos x="T6" y="T7"/>
                </a:cxn>
              </a:cxnLst>
              <a:rect l="0" t="0" r="r" b="b"/>
              <a:pathLst>
                <a:path w="61" h="110">
                  <a:moveTo>
                    <a:pt x="49" y="0"/>
                  </a:moveTo>
                  <a:lnTo>
                    <a:pt x="61" y="110"/>
                  </a:lnTo>
                  <a:lnTo>
                    <a:pt x="0" y="100"/>
                  </a:lnTo>
                  <a:lnTo>
                    <a:pt x="4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6" name="Freeform 48"/>
            <p:cNvSpPr>
              <a:spLocks/>
            </p:cNvSpPr>
            <p:nvPr/>
          </p:nvSpPr>
          <p:spPr bwMode="auto">
            <a:xfrm>
              <a:off x="5834" y="1237"/>
              <a:ext cx="456" cy="570"/>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7" name="Freeform 49"/>
            <p:cNvSpPr>
              <a:spLocks/>
            </p:cNvSpPr>
            <p:nvPr/>
          </p:nvSpPr>
          <p:spPr bwMode="auto">
            <a:xfrm>
              <a:off x="5838" y="1237"/>
              <a:ext cx="452" cy="570"/>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8" name="Freeform 50"/>
            <p:cNvSpPr>
              <a:spLocks/>
            </p:cNvSpPr>
            <p:nvPr/>
          </p:nvSpPr>
          <p:spPr bwMode="auto">
            <a:xfrm>
              <a:off x="5655" y="3485"/>
              <a:ext cx="234" cy="131"/>
            </a:xfrm>
            <a:custGeom>
              <a:avLst/>
              <a:gdLst>
                <a:gd name="T0" fmla="*/ 234 w 234"/>
                <a:gd name="T1" fmla="*/ 100 h 131"/>
                <a:gd name="T2" fmla="*/ 133 w 234"/>
                <a:gd name="T3" fmla="*/ 0 h 131"/>
                <a:gd name="T4" fmla="*/ 0 w 234"/>
                <a:gd name="T5" fmla="*/ 0 h 131"/>
                <a:gd name="T6" fmla="*/ 0 w 234"/>
                <a:gd name="T7" fmla="*/ 131 h 131"/>
                <a:gd name="T8" fmla="*/ 234 w 234"/>
                <a:gd name="T9" fmla="*/ 131 h 131"/>
                <a:gd name="T10" fmla="*/ 234 w 234"/>
                <a:gd name="T11" fmla="*/ 100 h 131"/>
              </a:gdLst>
              <a:ahLst/>
              <a:cxnLst>
                <a:cxn ang="0">
                  <a:pos x="T0" y="T1"/>
                </a:cxn>
                <a:cxn ang="0">
                  <a:pos x="T2" y="T3"/>
                </a:cxn>
                <a:cxn ang="0">
                  <a:pos x="T4" y="T5"/>
                </a:cxn>
                <a:cxn ang="0">
                  <a:pos x="T6" y="T7"/>
                </a:cxn>
                <a:cxn ang="0">
                  <a:pos x="T8" y="T9"/>
                </a:cxn>
                <a:cxn ang="0">
                  <a:pos x="T10" y="T11"/>
                </a:cxn>
              </a:cxnLst>
              <a:rect l="0" t="0" r="r" b="b"/>
              <a:pathLst>
                <a:path w="234" h="131">
                  <a:moveTo>
                    <a:pt x="234" y="100"/>
                  </a:moveTo>
                  <a:lnTo>
                    <a:pt x="133" y="0"/>
                  </a:lnTo>
                  <a:lnTo>
                    <a:pt x="0" y="0"/>
                  </a:lnTo>
                  <a:lnTo>
                    <a:pt x="0" y="131"/>
                  </a:lnTo>
                  <a:lnTo>
                    <a:pt x="234" y="131"/>
                  </a:lnTo>
                  <a:lnTo>
                    <a:pt x="234" y="10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49" name="Rectangle 51"/>
            <p:cNvSpPr>
              <a:spLocks noChangeArrowheads="1"/>
            </p:cNvSpPr>
            <p:nvPr/>
          </p:nvSpPr>
          <p:spPr bwMode="auto">
            <a:xfrm>
              <a:off x="5655" y="2632"/>
              <a:ext cx="131" cy="85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0" name="Rectangle 52"/>
            <p:cNvSpPr>
              <a:spLocks noChangeArrowheads="1"/>
            </p:cNvSpPr>
            <p:nvPr/>
          </p:nvSpPr>
          <p:spPr bwMode="auto">
            <a:xfrm>
              <a:off x="5655" y="2632"/>
              <a:ext cx="131" cy="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1" name="Rectangle 53"/>
            <p:cNvSpPr>
              <a:spLocks noChangeArrowheads="1"/>
            </p:cNvSpPr>
            <p:nvPr/>
          </p:nvSpPr>
          <p:spPr bwMode="auto">
            <a:xfrm>
              <a:off x="5452" y="2632"/>
              <a:ext cx="131" cy="85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2" name="Rectangle 54"/>
            <p:cNvSpPr>
              <a:spLocks noChangeArrowheads="1"/>
            </p:cNvSpPr>
            <p:nvPr/>
          </p:nvSpPr>
          <p:spPr bwMode="auto">
            <a:xfrm>
              <a:off x="5452" y="2632"/>
              <a:ext cx="131" cy="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3" name="Freeform 55"/>
            <p:cNvSpPr>
              <a:spLocks/>
            </p:cNvSpPr>
            <p:nvPr/>
          </p:nvSpPr>
          <p:spPr bwMode="auto">
            <a:xfrm>
              <a:off x="5452" y="3485"/>
              <a:ext cx="232" cy="131"/>
            </a:xfrm>
            <a:custGeom>
              <a:avLst/>
              <a:gdLst>
                <a:gd name="T0" fmla="*/ 232 w 232"/>
                <a:gd name="T1" fmla="*/ 100 h 131"/>
                <a:gd name="T2" fmla="*/ 132 w 232"/>
                <a:gd name="T3" fmla="*/ 0 h 131"/>
                <a:gd name="T4" fmla="*/ 0 w 232"/>
                <a:gd name="T5" fmla="*/ 0 h 131"/>
                <a:gd name="T6" fmla="*/ 0 w 232"/>
                <a:gd name="T7" fmla="*/ 131 h 131"/>
                <a:gd name="T8" fmla="*/ 232 w 232"/>
                <a:gd name="T9" fmla="*/ 131 h 131"/>
                <a:gd name="T10" fmla="*/ 232 w 232"/>
                <a:gd name="T11" fmla="*/ 100 h 131"/>
              </a:gdLst>
              <a:ahLst/>
              <a:cxnLst>
                <a:cxn ang="0">
                  <a:pos x="T0" y="T1"/>
                </a:cxn>
                <a:cxn ang="0">
                  <a:pos x="T2" y="T3"/>
                </a:cxn>
                <a:cxn ang="0">
                  <a:pos x="T4" y="T5"/>
                </a:cxn>
                <a:cxn ang="0">
                  <a:pos x="T6" y="T7"/>
                </a:cxn>
                <a:cxn ang="0">
                  <a:pos x="T8" y="T9"/>
                </a:cxn>
                <a:cxn ang="0">
                  <a:pos x="T10" y="T11"/>
                </a:cxn>
              </a:cxnLst>
              <a:rect l="0" t="0" r="r" b="b"/>
              <a:pathLst>
                <a:path w="232" h="131">
                  <a:moveTo>
                    <a:pt x="232" y="100"/>
                  </a:moveTo>
                  <a:lnTo>
                    <a:pt x="132" y="0"/>
                  </a:lnTo>
                  <a:lnTo>
                    <a:pt x="0" y="0"/>
                  </a:lnTo>
                  <a:lnTo>
                    <a:pt x="0" y="131"/>
                  </a:lnTo>
                  <a:lnTo>
                    <a:pt x="232" y="131"/>
                  </a:lnTo>
                  <a:lnTo>
                    <a:pt x="232" y="10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4" name="Rectangle 56"/>
            <p:cNvSpPr>
              <a:spLocks noChangeArrowheads="1"/>
            </p:cNvSpPr>
            <p:nvPr/>
          </p:nvSpPr>
          <p:spPr bwMode="auto">
            <a:xfrm>
              <a:off x="5362" y="1695"/>
              <a:ext cx="479" cy="9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5" name="Rectangle 57"/>
            <p:cNvSpPr>
              <a:spLocks noChangeArrowheads="1"/>
            </p:cNvSpPr>
            <p:nvPr/>
          </p:nvSpPr>
          <p:spPr bwMode="auto">
            <a:xfrm>
              <a:off x="5362" y="1695"/>
              <a:ext cx="479" cy="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6" name="Freeform 58"/>
            <p:cNvSpPr>
              <a:spLocks noEditPoints="1"/>
            </p:cNvSpPr>
            <p:nvPr/>
          </p:nvSpPr>
          <p:spPr bwMode="auto">
            <a:xfrm>
              <a:off x="5362" y="1990"/>
              <a:ext cx="479" cy="680"/>
            </a:xfrm>
            <a:custGeom>
              <a:avLst/>
              <a:gdLst>
                <a:gd name="T0" fmla="*/ 278 w 278"/>
                <a:gd name="T1" fmla="*/ 341 h 395"/>
                <a:gd name="T2" fmla="*/ 0 w 278"/>
                <a:gd name="T3" fmla="*/ 341 h 395"/>
                <a:gd name="T4" fmla="*/ 0 w 278"/>
                <a:gd name="T5" fmla="*/ 395 h 395"/>
                <a:gd name="T6" fmla="*/ 278 w 278"/>
                <a:gd name="T7" fmla="*/ 395 h 395"/>
                <a:gd name="T8" fmla="*/ 278 w 278"/>
                <a:gd name="T9" fmla="*/ 341 h 395"/>
                <a:gd name="T10" fmla="*/ 22 w 278"/>
                <a:gd name="T11" fmla="*/ 0 h 395"/>
                <a:gd name="T12" fmla="*/ 0 w 278"/>
                <a:gd name="T13" fmla="*/ 160 h 395"/>
                <a:gd name="T14" fmla="*/ 0 w 278"/>
                <a:gd name="T15" fmla="*/ 279 h 395"/>
                <a:gd name="T16" fmla="*/ 278 w 278"/>
                <a:gd name="T17" fmla="*/ 279 h 395"/>
                <a:gd name="T18" fmla="*/ 278 w 278"/>
                <a:gd name="T19" fmla="*/ 229 h 395"/>
                <a:gd name="T20" fmla="*/ 22 w 278"/>
                <a:gd name="T2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395">
                  <a:moveTo>
                    <a:pt x="278" y="341"/>
                  </a:moveTo>
                  <a:cubicBezTo>
                    <a:pt x="0" y="341"/>
                    <a:pt x="0" y="341"/>
                    <a:pt x="0" y="341"/>
                  </a:cubicBezTo>
                  <a:cubicBezTo>
                    <a:pt x="0" y="395"/>
                    <a:pt x="0" y="395"/>
                    <a:pt x="0" y="395"/>
                  </a:cubicBezTo>
                  <a:cubicBezTo>
                    <a:pt x="278" y="395"/>
                    <a:pt x="278" y="395"/>
                    <a:pt x="278" y="395"/>
                  </a:cubicBezTo>
                  <a:cubicBezTo>
                    <a:pt x="278" y="341"/>
                    <a:pt x="278" y="341"/>
                    <a:pt x="278" y="341"/>
                  </a:cubicBezTo>
                  <a:moveTo>
                    <a:pt x="22" y="0"/>
                  </a:moveTo>
                  <a:cubicBezTo>
                    <a:pt x="13" y="45"/>
                    <a:pt x="5" y="99"/>
                    <a:pt x="0" y="160"/>
                  </a:cubicBezTo>
                  <a:cubicBezTo>
                    <a:pt x="0" y="279"/>
                    <a:pt x="0" y="279"/>
                    <a:pt x="0" y="279"/>
                  </a:cubicBezTo>
                  <a:cubicBezTo>
                    <a:pt x="278" y="279"/>
                    <a:pt x="278" y="279"/>
                    <a:pt x="278" y="279"/>
                  </a:cubicBezTo>
                  <a:cubicBezTo>
                    <a:pt x="278" y="229"/>
                    <a:pt x="278" y="229"/>
                    <a:pt x="278" y="229"/>
                  </a:cubicBezTo>
                  <a:cubicBezTo>
                    <a:pt x="22" y="0"/>
                    <a:pt x="22" y="0"/>
                    <a:pt x="22"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7" name="Freeform 59"/>
            <p:cNvSpPr>
              <a:spLocks/>
            </p:cNvSpPr>
            <p:nvPr/>
          </p:nvSpPr>
          <p:spPr bwMode="auto">
            <a:xfrm>
              <a:off x="5245" y="1697"/>
              <a:ext cx="217" cy="835"/>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8" name="Freeform 60"/>
            <p:cNvSpPr>
              <a:spLocks/>
            </p:cNvSpPr>
            <p:nvPr/>
          </p:nvSpPr>
          <p:spPr bwMode="auto">
            <a:xfrm>
              <a:off x="5593" y="1544"/>
              <a:ext cx="126" cy="151"/>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59" name="Freeform 61"/>
            <p:cNvSpPr>
              <a:spLocks/>
            </p:cNvSpPr>
            <p:nvPr/>
          </p:nvSpPr>
          <p:spPr bwMode="auto">
            <a:xfrm>
              <a:off x="5734" y="1367"/>
              <a:ext cx="90" cy="130"/>
            </a:xfrm>
            <a:custGeom>
              <a:avLst/>
              <a:gdLst>
                <a:gd name="T0" fmla="*/ 0 w 90"/>
                <a:gd name="T1" fmla="*/ 0 h 130"/>
                <a:gd name="T2" fmla="*/ 90 w 90"/>
                <a:gd name="T3" fmla="*/ 99 h 130"/>
                <a:gd name="T4" fmla="*/ 24 w 90"/>
                <a:gd name="T5" fmla="*/ 130 h 130"/>
                <a:gd name="T6" fmla="*/ 0 w 90"/>
                <a:gd name="T7" fmla="*/ 0 h 130"/>
              </a:gdLst>
              <a:ahLst/>
              <a:cxnLst>
                <a:cxn ang="0">
                  <a:pos x="T0" y="T1"/>
                </a:cxn>
                <a:cxn ang="0">
                  <a:pos x="T2" y="T3"/>
                </a:cxn>
                <a:cxn ang="0">
                  <a:pos x="T4" y="T5"/>
                </a:cxn>
                <a:cxn ang="0">
                  <a:pos x="T6" y="T7"/>
                </a:cxn>
              </a:cxnLst>
              <a:rect l="0" t="0" r="r" b="b"/>
              <a:pathLst>
                <a:path w="90" h="130">
                  <a:moveTo>
                    <a:pt x="0" y="0"/>
                  </a:moveTo>
                  <a:lnTo>
                    <a:pt x="90" y="99"/>
                  </a:lnTo>
                  <a:lnTo>
                    <a:pt x="24" y="130"/>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0" name="Freeform 62"/>
            <p:cNvSpPr>
              <a:spLocks/>
            </p:cNvSpPr>
            <p:nvPr/>
          </p:nvSpPr>
          <p:spPr bwMode="auto">
            <a:xfrm>
              <a:off x="5683" y="1413"/>
              <a:ext cx="20" cy="2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1" name="Freeform 63"/>
            <p:cNvSpPr>
              <a:spLocks/>
            </p:cNvSpPr>
            <p:nvPr/>
          </p:nvSpPr>
          <p:spPr bwMode="auto">
            <a:xfrm>
              <a:off x="6673" y="1778"/>
              <a:ext cx="20" cy="2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2" name="Freeform 66"/>
            <p:cNvSpPr>
              <a:spLocks/>
            </p:cNvSpPr>
            <p:nvPr/>
          </p:nvSpPr>
          <p:spPr bwMode="auto">
            <a:xfrm>
              <a:off x="6211" y="2093"/>
              <a:ext cx="403" cy="381"/>
            </a:xfrm>
            <a:custGeom>
              <a:avLst/>
              <a:gdLst>
                <a:gd name="T0" fmla="*/ 231 w 234"/>
                <a:gd name="T1" fmla="*/ 156 h 221"/>
                <a:gd name="T2" fmla="*/ 47 w 234"/>
                <a:gd name="T3" fmla="*/ 221 h 221"/>
                <a:gd name="T4" fmla="*/ 0 w 234"/>
                <a:gd name="T5" fmla="*/ 219 h 221"/>
                <a:gd name="T6" fmla="*/ 5 w 234"/>
                <a:gd name="T7" fmla="*/ 162 h 221"/>
                <a:gd name="T8" fmla="*/ 189 w 234"/>
                <a:gd name="T9" fmla="*/ 117 h 221"/>
                <a:gd name="T10" fmla="*/ 224 w 234"/>
                <a:gd name="T11" fmla="*/ 0 h 221"/>
                <a:gd name="T12" fmla="*/ 231 w 234"/>
                <a:gd name="T13" fmla="*/ 156 h 221"/>
              </a:gdLst>
              <a:ahLst/>
              <a:cxnLst>
                <a:cxn ang="0">
                  <a:pos x="T0" y="T1"/>
                </a:cxn>
                <a:cxn ang="0">
                  <a:pos x="T2" y="T3"/>
                </a:cxn>
                <a:cxn ang="0">
                  <a:pos x="T4" y="T5"/>
                </a:cxn>
                <a:cxn ang="0">
                  <a:pos x="T6" y="T7"/>
                </a:cxn>
                <a:cxn ang="0">
                  <a:pos x="T8" y="T9"/>
                </a:cxn>
                <a:cxn ang="0">
                  <a:pos x="T10" y="T11"/>
                </a:cxn>
                <a:cxn ang="0">
                  <a:pos x="T12" y="T13"/>
                </a:cxn>
              </a:cxnLst>
              <a:rect l="0" t="0" r="r" b="b"/>
              <a:pathLst>
                <a:path w="234" h="221">
                  <a:moveTo>
                    <a:pt x="231" y="156"/>
                  </a:moveTo>
                  <a:cubicBezTo>
                    <a:pt x="190" y="199"/>
                    <a:pt x="128" y="221"/>
                    <a:pt x="47" y="221"/>
                  </a:cubicBezTo>
                  <a:cubicBezTo>
                    <a:pt x="32" y="221"/>
                    <a:pt x="16" y="220"/>
                    <a:pt x="0" y="219"/>
                  </a:cubicBezTo>
                  <a:cubicBezTo>
                    <a:pt x="5" y="162"/>
                    <a:pt x="5" y="162"/>
                    <a:pt x="5" y="162"/>
                  </a:cubicBezTo>
                  <a:cubicBezTo>
                    <a:pt x="92" y="170"/>
                    <a:pt x="154" y="155"/>
                    <a:pt x="189" y="117"/>
                  </a:cubicBezTo>
                  <a:cubicBezTo>
                    <a:pt x="234" y="70"/>
                    <a:pt x="225" y="0"/>
                    <a:pt x="224" y="0"/>
                  </a:cubicBezTo>
                  <a:cubicBezTo>
                    <a:pt x="231" y="156"/>
                    <a:pt x="231" y="156"/>
                    <a:pt x="231" y="156"/>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3" name="Freeform 67"/>
            <p:cNvSpPr>
              <a:spLocks/>
            </p:cNvSpPr>
            <p:nvPr/>
          </p:nvSpPr>
          <p:spPr bwMode="auto">
            <a:xfrm>
              <a:off x="6425" y="2229"/>
              <a:ext cx="186" cy="204"/>
            </a:xfrm>
            <a:custGeom>
              <a:avLst/>
              <a:gdLst>
                <a:gd name="T0" fmla="*/ 151 w 186"/>
                <a:gd name="T1" fmla="*/ 0 h 204"/>
                <a:gd name="T2" fmla="*/ 0 w 186"/>
                <a:gd name="T3" fmla="*/ 174 h 204"/>
                <a:gd name="T4" fmla="*/ 34 w 186"/>
                <a:gd name="T5" fmla="*/ 204 h 204"/>
                <a:gd name="T6" fmla="*/ 186 w 186"/>
                <a:gd name="T7" fmla="*/ 31 h 204"/>
                <a:gd name="T8" fmla="*/ 151 w 186"/>
                <a:gd name="T9" fmla="*/ 0 h 204"/>
              </a:gdLst>
              <a:ahLst/>
              <a:cxnLst>
                <a:cxn ang="0">
                  <a:pos x="T0" y="T1"/>
                </a:cxn>
                <a:cxn ang="0">
                  <a:pos x="T2" y="T3"/>
                </a:cxn>
                <a:cxn ang="0">
                  <a:pos x="T4" y="T5"/>
                </a:cxn>
                <a:cxn ang="0">
                  <a:pos x="T6" y="T7"/>
                </a:cxn>
                <a:cxn ang="0">
                  <a:pos x="T8" y="T9"/>
                </a:cxn>
              </a:cxnLst>
              <a:rect l="0" t="0" r="r" b="b"/>
              <a:pathLst>
                <a:path w="186" h="204">
                  <a:moveTo>
                    <a:pt x="151" y="0"/>
                  </a:moveTo>
                  <a:lnTo>
                    <a:pt x="0" y="174"/>
                  </a:lnTo>
                  <a:lnTo>
                    <a:pt x="34" y="204"/>
                  </a:lnTo>
                  <a:lnTo>
                    <a:pt x="186" y="31"/>
                  </a:lnTo>
                  <a:lnTo>
                    <a:pt x="151"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4" name="Freeform 68"/>
            <p:cNvSpPr>
              <a:spLocks/>
            </p:cNvSpPr>
            <p:nvPr/>
          </p:nvSpPr>
          <p:spPr bwMode="auto">
            <a:xfrm>
              <a:off x="6547" y="2229"/>
              <a:ext cx="64" cy="66"/>
            </a:xfrm>
            <a:custGeom>
              <a:avLst/>
              <a:gdLst>
                <a:gd name="T0" fmla="*/ 0 w 64"/>
                <a:gd name="T1" fmla="*/ 37 h 66"/>
                <a:gd name="T2" fmla="*/ 34 w 64"/>
                <a:gd name="T3" fmla="*/ 66 h 66"/>
                <a:gd name="T4" fmla="*/ 64 w 64"/>
                <a:gd name="T5" fmla="*/ 31 h 66"/>
                <a:gd name="T6" fmla="*/ 29 w 64"/>
                <a:gd name="T7" fmla="*/ 0 h 66"/>
                <a:gd name="T8" fmla="*/ 0 w 64"/>
                <a:gd name="T9" fmla="*/ 37 h 66"/>
              </a:gdLst>
              <a:ahLst/>
              <a:cxnLst>
                <a:cxn ang="0">
                  <a:pos x="T0" y="T1"/>
                </a:cxn>
                <a:cxn ang="0">
                  <a:pos x="T2" y="T3"/>
                </a:cxn>
                <a:cxn ang="0">
                  <a:pos x="T4" y="T5"/>
                </a:cxn>
                <a:cxn ang="0">
                  <a:pos x="T6" y="T7"/>
                </a:cxn>
                <a:cxn ang="0">
                  <a:pos x="T8" y="T9"/>
                </a:cxn>
              </a:cxnLst>
              <a:rect l="0" t="0" r="r" b="b"/>
              <a:pathLst>
                <a:path w="64" h="66">
                  <a:moveTo>
                    <a:pt x="0" y="37"/>
                  </a:moveTo>
                  <a:lnTo>
                    <a:pt x="34" y="66"/>
                  </a:lnTo>
                  <a:lnTo>
                    <a:pt x="64" y="31"/>
                  </a:lnTo>
                  <a:lnTo>
                    <a:pt x="29" y="0"/>
                  </a:lnTo>
                  <a:lnTo>
                    <a:pt x="0" y="37"/>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5" name="Freeform 69"/>
            <p:cNvSpPr>
              <a:spLocks/>
            </p:cNvSpPr>
            <p:nvPr/>
          </p:nvSpPr>
          <p:spPr bwMode="auto">
            <a:xfrm>
              <a:off x="6528" y="2266"/>
              <a:ext cx="53" cy="49"/>
            </a:xfrm>
            <a:custGeom>
              <a:avLst/>
              <a:gdLst>
                <a:gd name="T0" fmla="*/ 19 w 53"/>
                <a:gd name="T1" fmla="*/ 0 h 49"/>
                <a:gd name="T2" fmla="*/ 53 w 53"/>
                <a:gd name="T3" fmla="*/ 29 h 49"/>
                <a:gd name="T4" fmla="*/ 35 w 53"/>
                <a:gd name="T5" fmla="*/ 49 h 49"/>
                <a:gd name="T6" fmla="*/ 0 w 53"/>
                <a:gd name="T7" fmla="*/ 20 h 49"/>
                <a:gd name="T8" fmla="*/ 19 w 53"/>
                <a:gd name="T9" fmla="*/ 0 h 49"/>
              </a:gdLst>
              <a:ahLst/>
              <a:cxnLst>
                <a:cxn ang="0">
                  <a:pos x="T0" y="T1"/>
                </a:cxn>
                <a:cxn ang="0">
                  <a:pos x="T2" y="T3"/>
                </a:cxn>
                <a:cxn ang="0">
                  <a:pos x="T4" y="T5"/>
                </a:cxn>
                <a:cxn ang="0">
                  <a:pos x="T6" y="T7"/>
                </a:cxn>
                <a:cxn ang="0">
                  <a:pos x="T8" y="T9"/>
                </a:cxn>
              </a:cxnLst>
              <a:rect l="0" t="0" r="r" b="b"/>
              <a:pathLst>
                <a:path w="53" h="49">
                  <a:moveTo>
                    <a:pt x="19" y="0"/>
                  </a:moveTo>
                  <a:lnTo>
                    <a:pt x="53" y="29"/>
                  </a:lnTo>
                  <a:lnTo>
                    <a:pt x="35" y="49"/>
                  </a:lnTo>
                  <a:lnTo>
                    <a:pt x="0" y="20"/>
                  </a:ln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6" name="Freeform 70"/>
            <p:cNvSpPr>
              <a:spLocks/>
            </p:cNvSpPr>
            <p:nvPr/>
          </p:nvSpPr>
          <p:spPr bwMode="auto">
            <a:xfrm>
              <a:off x="6528" y="2266"/>
              <a:ext cx="53" cy="49"/>
            </a:xfrm>
            <a:custGeom>
              <a:avLst/>
              <a:gdLst>
                <a:gd name="T0" fmla="*/ 19 w 53"/>
                <a:gd name="T1" fmla="*/ 0 h 49"/>
                <a:gd name="T2" fmla="*/ 53 w 53"/>
                <a:gd name="T3" fmla="*/ 29 h 49"/>
                <a:gd name="T4" fmla="*/ 35 w 53"/>
                <a:gd name="T5" fmla="*/ 49 h 49"/>
                <a:gd name="T6" fmla="*/ 0 w 53"/>
                <a:gd name="T7" fmla="*/ 20 h 49"/>
              </a:gdLst>
              <a:ahLst/>
              <a:cxnLst>
                <a:cxn ang="0">
                  <a:pos x="T0" y="T1"/>
                </a:cxn>
                <a:cxn ang="0">
                  <a:pos x="T2" y="T3"/>
                </a:cxn>
                <a:cxn ang="0">
                  <a:pos x="T4" y="T5"/>
                </a:cxn>
                <a:cxn ang="0">
                  <a:pos x="T6" y="T7"/>
                </a:cxn>
              </a:cxnLst>
              <a:rect l="0" t="0" r="r" b="b"/>
              <a:pathLst>
                <a:path w="53" h="49">
                  <a:moveTo>
                    <a:pt x="19" y="0"/>
                  </a:moveTo>
                  <a:lnTo>
                    <a:pt x="53" y="29"/>
                  </a:lnTo>
                  <a:lnTo>
                    <a:pt x="35" y="49"/>
                  </a:lnTo>
                  <a:lnTo>
                    <a:pt x="0"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7" name="Freeform 71"/>
            <p:cNvSpPr>
              <a:spLocks/>
            </p:cNvSpPr>
            <p:nvPr/>
          </p:nvSpPr>
          <p:spPr bwMode="auto">
            <a:xfrm>
              <a:off x="6411" y="2403"/>
              <a:ext cx="48" cy="49"/>
            </a:xfrm>
            <a:custGeom>
              <a:avLst/>
              <a:gdLst>
                <a:gd name="T0" fmla="*/ 14 w 48"/>
                <a:gd name="T1" fmla="*/ 0 h 49"/>
                <a:gd name="T2" fmla="*/ 48 w 48"/>
                <a:gd name="T3" fmla="*/ 30 h 49"/>
                <a:gd name="T4" fmla="*/ 0 w 48"/>
                <a:gd name="T5" fmla="*/ 49 h 49"/>
                <a:gd name="T6" fmla="*/ 14 w 48"/>
                <a:gd name="T7" fmla="*/ 0 h 49"/>
              </a:gdLst>
              <a:ahLst/>
              <a:cxnLst>
                <a:cxn ang="0">
                  <a:pos x="T0" y="T1"/>
                </a:cxn>
                <a:cxn ang="0">
                  <a:pos x="T2" y="T3"/>
                </a:cxn>
                <a:cxn ang="0">
                  <a:pos x="T4" y="T5"/>
                </a:cxn>
                <a:cxn ang="0">
                  <a:pos x="T6" y="T7"/>
                </a:cxn>
              </a:cxnLst>
              <a:rect l="0" t="0" r="r" b="b"/>
              <a:pathLst>
                <a:path w="48" h="49">
                  <a:moveTo>
                    <a:pt x="14" y="0"/>
                  </a:moveTo>
                  <a:lnTo>
                    <a:pt x="48" y="30"/>
                  </a:lnTo>
                  <a:lnTo>
                    <a:pt x="0" y="49"/>
                  </a:lnTo>
                  <a:lnTo>
                    <a:pt x="1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8" name="Freeform 72"/>
            <p:cNvSpPr>
              <a:spLocks/>
            </p:cNvSpPr>
            <p:nvPr/>
          </p:nvSpPr>
          <p:spPr bwMode="auto">
            <a:xfrm>
              <a:off x="6411" y="2427"/>
              <a:ext cx="24" cy="25"/>
            </a:xfrm>
            <a:custGeom>
              <a:avLst/>
              <a:gdLst>
                <a:gd name="T0" fmla="*/ 24 w 24"/>
                <a:gd name="T1" fmla="*/ 16 h 25"/>
                <a:gd name="T2" fmla="*/ 7 w 24"/>
                <a:gd name="T3" fmla="*/ 0 h 25"/>
                <a:gd name="T4" fmla="*/ 0 w 24"/>
                <a:gd name="T5" fmla="*/ 25 h 25"/>
                <a:gd name="T6" fmla="*/ 24 w 24"/>
                <a:gd name="T7" fmla="*/ 16 h 25"/>
              </a:gdLst>
              <a:ahLst/>
              <a:cxnLst>
                <a:cxn ang="0">
                  <a:pos x="T0" y="T1"/>
                </a:cxn>
                <a:cxn ang="0">
                  <a:pos x="T2" y="T3"/>
                </a:cxn>
                <a:cxn ang="0">
                  <a:pos x="T4" y="T5"/>
                </a:cxn>
                <a:cxn ang="0">
                  <a:pos x="T6" y="T7"/>
                </a:cxn>
              </a:cxnLst>
              <a:rect l="0" t="0" r="r" b="b"/>
              <a:pathLst>
                <a:path w="24" h="25">
                  <a:moveTo>
                    <a:pt x="24" y="16"/>
                  </a:moveTo>
                  <a:lnTo>
                    <a:pt x="7" y="0"/>
                  </a:lnTo>
                  <a:lnTo>
                    <a:pt x="0" y="25"/>
                  </a:lnTo>
                  <a:lnTo>
                    <a:pt x="24" y="1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69" name="Freeform 73"/>
            <p:cNvSpPr>
              <a:spLocks/>
            </p:cNvSpPr>
            <p:nvPr/>
          </p:nvSpPr>
          <p:spPr bwMode="auto">
            <a:xfrm>
              <a:off x="6433" y="2272"/>
              <a:ext cx="164" cy="164"/>
            </a:xfrm>
            <a:custGeom>
              <a:avLst/>
              <a:gdLst>
                <a:gd name="T0" fmla="*/ 66 w 95"/>
                <a:gd name="T1" fmla="*/ 14 h 95"/>
                <a:gd name="T2" fmla="*/ 66 w 95"/>
                <a:gd name="T3" fmla="*/ 14 h 95"/>
                <a:gd name="T4" fmla="*/ 65 w 95"/>
                <a:gd name="T5" fmla="*/ 13 h 95"/>
                <a:gd name="T6" fmla="*/ 13 w 95"/>
                <a:gd name="T7" fmla="*/ 17 h 95"/>
                <a:gd name="T8" fmla="*/ 17 w 95"/>
                <a:gd name="T9" fmla="*/ 69 h 95"/>
                <a:gd name="T10" fmla="*/ 18 w 95"/>
                <a:gd name="T11" fmla="*/ 70 h 95"/>
                <a:gd name="T12" fmla="*/ 18 w 95"/>
                <a:gd name="T13" fmla="*/ 70 h 95"/>
                <a:gd name="T14" fmla="*/ 47 w 95"/>
                <a:gd name="T15" fmla="*/ 95 h 95"/>
                <a:gd name="T16" fmla="*/ 95 w 95"/>
                <a:gd name="T17" fmla="*/ 39 h 95"/>
                <a:gd name="T18" fmla="*/ 66 w 9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66" y="14"/>
                  </a:moveTo>
                  <a:cubicBezTo>
                    <a:pt x="66" y="14"/>
                    <a:pt x="66" y="14"/>
                    <a:pt x="66" y="14"/>
                  </a:cubicBezTo>
                  <a:cubicBezTo>
                    <a:pt x="66" y="14"/>
                    <a:pt x="66" y="13"/>
                    <a:pt x="65" y="13"/>
                  </a:cubicBezTo>
                  <a:cubicBezTo>
                    <a:pt x="50" y="0"/>
                    <a:pt x="27" y="1"/>
                    <a:pt x="13" y="17"/>
                  </a:cubicBezTo>
                  <a:cubicBezTo>
                    <a:pt x="0" y="32"/>
                    <a:pt x="1" y="56"/>
                    <a:pt x="17" y="69"/>
                  </a:cubicBezTo>
                  <a:cubicBezTo>
                    <a:pt x="17" y="70"/>
                    <a:pt x="18" y="70"/>
                    <a:pt x="18" y="70"/>
                  </a:cubicBezTo>
                  <a:cubicBezTo>
                    <a:pt x="18" y="70"/>
                    <a:pt x="18" y="70"/>
                    <a:pt x="18" y="70"/>
                  </a:cubicBezTo>
                  <a:cubicBezTo>
                    <a:pt x="47" y="95"/>
                    <a:pt x="47" y="95"/>
                    <a:pt x="47" y="95"/>
                  </a:cubicBezTo>
                  <a:cubicBezTo>
                    <a:pt x="95" y="39"/>
                    <a:pt x="95" y="39"/>
                    <a:pt x="95" y="39"/>
                  </a:cubicBezTo>
                  <a:lnTo>
                    <a:pt x="66" y="14"/>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0" name="Freeform 74"/>
            <p:cNvSpPr>
              <a:spLocks/>
            </p:cNvSpPr>
            <p:nvPr/>
          </p:nvSpPr>
          <p:spPr bwMode="auto">
            <a:xfrm>
              <a:off x="6098" y="2367"/>
              <a:ext cx="139" cy="134"/>
            </a:xfrm>
            <a:custGeom>
              <a:avLst/>
              <a:gdLst>
                <a:gd name="T0" fmla="*/ 42 w 81"/>
                <a:gd name="T1" fmla="*/ 1 h 78"/>
                <a:gd name="T2" fmla="*/ 42 w 81"/>
                <a:gd name="T3" fmla="*/ 1 h 78"/>
                <a:gd name="T4" fmla="*/ 41 w 81"/>
                <a:gd name="T5" fmla="*/ 1 h 78"/>
                <a:gd name="T6" fmla="*/ 1 w 81"/>
                <a:gd name="T7" fmla="*/ 36 h 78"/>
                <a:gd name="T8" fmla="*/ 36 w 81"/>
                <a:gd name="T9" fmla="*/ 75 h 78"/>
                <a:gd name="T10" fmla="*/ 37 w 81"/>
                <a:gd name="T11" fmla="*/ 75 h 78"/>
                <a:gd name="T12" fmla="*/ 37 w 81"/>
                <a:gd name="T13" fmla="*/ 75 h 78"/>
                <a:gd name="T14" fmla="*/ 76 w 81"/>
                <a:gd name="T15" fmla="*/ 78 h 78"/>
                <a:gd name="T16" fmla="*/ 81 w 81"/>
                <a:gd name="T17" fmla="*/ 4 h 78"/>
                <a:gd name="T18" fmla="*/ 42 w 81"/>
                <a:gd name="T19"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8">
                  <a:moveTo>
                    <a:pt x="42" y="1"/>
                  </a:moveTo>
                  <a:cubicBezTo>
                    <a:pt x="42" y="1"/>
                    <a:pt x="42" y="1"/>
                    <a:pt x="42" y="1"/>
                  </a:cubicBezTo>
                  <a:cubicBezTo>
                    <a:pt x="42" y="1"/>
                    <a:pt x="41" y="1"/>
                    <a:pt x="41" y="1"/>
                  </a:cubicBezTo>
                  <a:cubicBezTo>
                    <a:pt x="21" y="0"/>
                    <a:pt x="3" y="15"/>
                    <a:pt x="1" y="36"/>
                  </a:cubicBezTo>
                  <a:cubicBezTo>
                    <a:pt x="0" y="56"/>
                    <a:pt x="15" y="74"/>
                    <a:pt x="36" y="75"/>
                  </a:cubicBezTo>
                  <a:cubicBezTo>
                    <a:pt x="36" y="75"/>
                    <a:pt x="37" y="75"/>
                    <a:pt x="37" y="75"/>
                  </a:cubicBezTo>
                  <a:cubicBezTo>
                    <a:pt x="37" y="75"/>
                    <a:pt x="37" y="75"/>
                    <a:pt x="37" y="75"/>
                  </a:cubicBezTo>
                  <a:cubicBezTo>
                    <a:pt x="76" y="78"/>
                    <a:pt x="76" y="78"/>
                    <a:pt x="76" y="78"/>
                  </a:cubicBezTo>
                  <a:cubicBezTo>
                    <a:pt x="81" y="4"/>
                    <a:pt x="81" y="4"/>
                    <a:pt x="81" y="4"/>
                  </a:cubicBezTo>
                  <a:cubicBezTo>
                    <a:pt x="42" y="1"/>
                    <a:pt x="42" y="1"/>
                    <a:pt x="42" y="1"/>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1" name="Rectangle 75"/>
            <p:cNvSpPr>
              <a:spLocks noChangeArrowheads="1"/>
            </p:cNvSpPr>
            <p:nvPr/>
          </p:nvSpPr>
          <p:spPr bwMode="auto">
            <a:xfrm>
              <a:off x="4481" y="2574"/>
              <a:ext cx="94" cy="104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2" name="Rectangle 76"/>
            <p:cNvSpPr>
              <a:spLocks noChangeArrowheads="1"/>
            </p:cNvSpPr>
            <p:nvPr/>
          </p:nvSpPr>
          <p:spPr bwMode="auto">
            <a:xfrm>
              <a:off x="4481" y="2574"/>
              <a:ext cx="94" cy="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3" name="Rectangle 77"/>
            <p:cNvSpPr>
              <a:spLocks noChangeArrowheads="1"/>
            </p:cNvSpPr>
            <p:nvPr/>
          </p:nvSpPr>
          <p:spPr bwMode="auto">
            <a:xfrm>
              <a:off x="4954" y="2577"/>
              <a:ext cx="95" cy="10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4" name="Rectangle 78"/>
            <p:cNvSpPr>
              <a:spLocks noChangeArrowheads="1"/>
            </p:cNvSpPr>
            <p:nvPr/>
          </p:nvSpPr>
          <p:spPr bwMode="auto">
            <a:xfrm>
              <a:off x="4954" y="2577"/>
              <a:ext cx="95"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5" name="Rectangle 79"/>
            <p:cNvSpPr>
              <a:spLocks noChangeArrowheads="1"/>
            </p:cNvSpPr>
            <p:nvPr/>
          </p:nvSpPr>
          <p:spPr bwMode="auto">
            <a:xfrm>
              <a:off x="6780" y="2577"/>
              <a:ext cx="94" cy="10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6" name="Rectangle 80"/>
            <p:cNvSpPr>
              <a:spLocks noChangeArrowheads="1"/>
            </p:cNvSpPr>
            <p:nvPr/>
          </p:nvSpPr>
          <p:spPr bwMode="auto">
            <a:xfrm>
              <a:off x="6780" y="2577"/>
              <a:ext cx="94"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7" name="Rectangle 81"/>
            <p:cNvSpPr>
              <a:spLocks noChangeArrowheads="1"/>
            </p:cNvSpPr>
            <p:nvPr/>
          </p:nvSpPr>
          <p:spPr bwMode="auto">
            <a:xfrm>
              <a:off x="6308" y="2577"/>
              <a:ext cx="94" cy="10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8" name="Rectangle 82"/>
            <p:cNvSpPr>
              <a:spLocks noChangeArrowheads="1"/>
            </p:cNvSpPr>
            <p:nvPr/>
          </p:nvSpPr>
          <p:spPr bwMode="auto">
            <a:xfrm>
              <a:off x="6308" y="2577"/>
              <a:ext cx="94"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9" name="Rectangle 83"/>
            <p:cNvSpPr>
              <a:spLocks noChangeArrowheads="1"/>
            </p:cNvSpPr>
            <p:nvPr/>
          </p:nvSpPr>
          <p:spPr bwMode="auto">
            <a:xfrm>
              <a:off x="4481" y="2470"/>
              <a:ext cx="2393" cy="10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0" name="Rectangle 84"/>
            <p:cNvSpPr>
              <a:spLocks noChangeArrowheads="1"/>
            </p:cNvSpPr>
            <p:nvPr/>
          </p:nvSpPr>
          <p:spPr bwMode="auto">
            <a:xfrm>
              <a:off x="4481" y="2470"/>
              <a:ext cx="239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1" name="Rectangle 85"/>
            <p:cNvSpPr>
              <a:spLocks noChangeArrowheads="1"/>
            </p:cNvSpPr>
            <p:nvPr/>
          </p:nvSpPr>
          <p:spPr bwMode="auto">
            <a:xfrm>
              <a:off x="4527" y="2577"/>
              <a:ext cx="48" cy="1046"/>
            </a:xfrm>
            <a:prstGeom prst="rect">
              <a:avLst/>
            </a:prstGeom>
            <a:solidFill>
              <a:srgbClr val="5D1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2" name="Freeform 86"/>
            <p:cNvSpPr>
              <a:spLocks/>
            </p:cNvSpPr>
            <p:nvPr/>
          </p:nvSpPr>
          <p:spPr bwMode="auto">
            <a:xfrm>
              <a:off x="5002" y="2577"/>
              <a:ext cx="47" cy="1046"/>
            </a:xfrm>
            <a:custGeom>
              <a:avLst/>
              <a:gdLst>
                <a:gd name="T0" fmla="*/ 47 w 47"/>
                <a:gd name="T1" fmla="*/ 0 h 1046"/>
                <a:gd name="T2" fmla="*/ 0 w 47"/>
                <a:gd name="T3" fmla="*/ 0 h 1046"/>
                <a:gd name="T4" fmla="*/ 0 w 47"/>
                <a:gd name="T5" fmla="*/ 1046 h 1046"/>
                <a:gd name="T6" fmla="*/ 47 w 47"/>
                <a:gd name="T7" fmla="*/ 1046 h 1046"/>
                <a:gd name="T8" fmla="*/ 47 w 47"/>
                <a:gd name="T9" fmla="*/ 884 h 1046"/>
                <a:gd name="T10" fmla="*/ 47 w 47"/>
                <a:gd name="T11" fmla="*/ 309 h 1046"/>
                <a:gd name="T12" fmla="*/ 47 w 47"/>
                <a:gd name="T13" fmla="*/ 0 h 1046"/>
              </a:gdLst>
              <a:ahLst/>
              <a:cxnLst>
                <a:cxn ang="0">
                  <a:pos x="T0" y="T1"/>
                </a:cxn>
                <a:cxn ang="0">
                  <a:pos x="T2" y="T3"/>
                </a:cxn>
                <a:cxn ang="0">
                  <a:pos x="T4" y="T5"/>
                </a:cxn>
                <a:cxn ang="0">
                  <a:pos x="T6" y="T7"/>
                </a:cxn>
                <a:cxn ang="0">
                  <a:pos x="T8" y="T9"/>
                </a:cxn>
                <a:cxn ang="0">
                  <a:pos x="T10" y="T11"/>
                </a:cxn>
                <a:cxn ang="0">
                  <a:pos x="T12" y="T13"/>
                </a:cxn>
              </a:cxnLst>
              <a:rect l="0" t="0" r="r" b="b"/>
              <a:pathLst>
                <a:path w="47" h="1046">
                  <a:moveTo>
                    <a:pt x="47" y="0"/>
                  </a:moveTo>
                  <a:lnTo>
                    <a:pt x="0" y="0"/>
                  </a:lnTo>
                  <a:lnTo>
                    <a:pt x="0" y="1046"/>
                  </a:lnTo>
                  <a:lnTo>
                    <a:pt x="47" y="1046"/>
                  </a:lnTo>
                  <a:lnTo>
                    <a:pt x="47" y="884"/>
                  </a:lnTo>
                  <a:lnTo>
                    <a:pt x="47" y="309"/>
                  </a:lnTo>
                  <a:lnTo>
                    <a:pt x="47"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3" name="Freeform 87"/>
            <p:cNvSpPr>
              <a:spLocks/>
            </p:cNvSpPr>
            <p:nvPr/>
          </p:nvSpPr>
          <p:spPr bwMode="auto">
            <a:xfrm>
              <a:off x="5002" y="2577"/>
              <a:ext cx="47" cy="1046"/>
            </a:xfrm>
            <a:custGeom>
              <a:avLst/>
              <a:gdLst>
                <a:gd name="T0" fmla="*/ 47 w 47"/>
                <a:gd name="T1" fmla="*/ 0 h 1046"/>
                <a:gd name="T2" fmla="*/ 0 w 47"/>
                <a:gd name="T3" fmla="*/ 0 h 1046"/>
                <a:gd name="T4" fmla="*/ 0 w 47"/>
                <a:gd name="T5" fmla="*/ 1046 h 1046"/>
                <a:gd name="T6" fmla="*/ 47 w 47"/>
                <a:gd name="T7" fmla="*/ 1046 h 1046"/>
                <a:gd name="T8" fmla="*/ 47 w 47"/>
                <a:gd name="T9" fmla="*/ 884 h 1046"/>
                <a:gd name="T10" fmla="*/ 47 w 47"/>
                <a:gd name="T11" fmla="*/ 309 h 1046"/>
                <a:gd name="T12" fmla="*/ 47 w 47"/>
                <a:gd name="T13" fmla="*/ 0 h 1046"/>
              </a:gdLst>
              <a:ahLst/>
              <a:cxnLst>
                <a:cxn ang="0">
                  <a:pos x="T0" y="T1"/>
                </a:cxn>
                <a:cxn ang="0">
                  <a:pos x="T2" y="T3"/>
                </a:cxn>
                <a:cxn ang="0">
                  <a:pos x="T4" y="T5"/>
                </a:cxn>
                <a:cxn ang="0">
                  <a:pos x="T6" y="T7"/>
                </a:cxn>
                <a:cxn ang="0">
                  <a:pos x="T8" y="T9"/>
                </a:cxn>
                <a:cxn ang="0">
                  <a:pos x="T10" y="T11"/>
                </a:cxn>
                <a:cxn ang="0">
                  <a:pos x="T12" y="T13"/>
                </a:cxn>
              </a:cxnLst>
              <a:rect l="0" t="0" r="r" b="b"/>
              <a:pathLst>
                <a:path w="47" h="1046">
                  <a:moveTo>
                    <a:pt x="47" y="0"/>
                  </a:moveTo>
                  <a:lnTo>
                    <a:pt x="0" y="0"/>
                  </a:lnTo>
                  <a:lnTo>
                    <a:pt x="0" y="1046"/>
                  </a:lnTo>
                  <a:lnTo>
                    <a:pt x="47" y="1046"/>
                  </a:lnTo>
                  <a:lnTo>
                    <a:pt x="47" y="884"/>
                  </a:lnTo>
                  <a:lnTo>
                    <a:pt x="47" y="309"/>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4" name="Rectangle 88"/>
            <p:cNvSpPr>
              <a:spLocks noChangeArrowheads="1"/>
            </p:cNvSpPr>
            <p:nvPr/>
          </p:nvSpPr>
          <p:spPr bwMode="auto">
            <a:xfrm>
              <a:off x="6826" y="2577"/>
              <a:ext cx="47" cy="1046"/>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5" name="Rectangle 89"/>
            <p:cNvSpPr>
              <a:spLocks noChangeArrowheads="1"/>
            </p:cNvSpPr>
            <p:nvPr/>
          </p:nvSpPr>
          <p:spPr bwMode="auto">
            <a:xfrm>
              <a:off x="6826" y="2577"/>
              <a:ext cx="47"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6" name="Rectangle 90"/>
            <p:cNvSpPr>
              <a:spLocks noChangeArrowheads="1"/>
            </p:cNvSpPr>
            <p:nvPr/>
          </p:nvSpPr>
          <p:spPr bwMode="auto">
            <a:xfrm>
              <a:off x="6354" y="2577"/>
              <a:ext cx="47" cy="1046"/>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7" name="Rectangle 91"/>
            <p:cNvSpPr>
              <a:spLocks noChangeArrowheads="1"/>
            </p:cNvSpPr>
            <p:nvPr/>
          </p:nvSpPr>
          <p:spPr bwMode="auto">
            <a:xfrm>
              <a:off x="6354" y="2577"/>
              <a:ext cx="47"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8" name="Freeform 92"/>
            <p:cNvSpPr>
              <a:spLocks/>
            </p:cNvSpPr>
            <p:nvPr/>
          </p:nvSpPr>
          <p:spPr bwMode="auto">
            <a:xfrm>
              <a:off x="5001" y="2470"/>
              <a:ext cx="1873" cy="107"/>
            </a:xfrm>
            <a:custGeom>
              <a:avLst/>
              <a:gdLst>
                <a:gd name="T0" fmla="*/ 1873 w 1873"/>
                <a:gd name="T1" fmla="*/ 0 h 107"/>
                <a:gd name="T2" fmla="*/ 1229 w 1873"/>
                <a:gd name="T3" fmla="*/ 0 h 107"/>
                <a:gd name="T4" fmla="*/ 1110 w 1873"/>
                <a:gd name="T5" fmla="*/ 0 h 107"/>
                <a:gd name="T6" fmla="*/ 840 w 1873"/>
                <a:gd name="T7" fmla="*/ 0 h 107"/>
                <a:gd name="T8" fmla="*/ 361 w 1873"/>
                <a:gd name="T9" fmla="*/ 0 h 107"/>
                <a:gd name="T10" fmla="*/ 351 w 1873"/>
                <a:gd name="T11" fmla="*/ 0 h 107"/>
                <a:gd name="T12" fmla="*/ 244 w 1873"/>
                <a:gd name="T13" fmla="*/ 0 h 107"/>
                <a:gd name="T14" fmla="*/ 0 w 1873"/>
                <a:gd name="T15" fmla="*/ 0 h 107"/>
                <a:gd name="T16" fmla="*/ 0 w 1873"/>
                <a:gd name="T17" fmla="*/ 107 h 107"/>
                <a:gd name="T18" fmla="*/ 1 w 1873"/>
                <a:gd name="T19" fmla="*/ 107 h 107"/>
                <a:gd name="T20" fmla="*/ 48 w 1873"/>
                <a:gd name="T21" fmla="*/ 107 h 107"/>
                <a:gd name="T22" fmla="*/ 1353 w 1873"/>
                <a:gd name="T23" fmla="*/ 107 h 107"/>
                <a:gd name="T24" fmla="*/ 1400 w 1873"/>
                <a:gd name="T25" fmla="*/ 107 h 107"/>
                <a:gd name="T26" fmla="*/ 1825 w 1873"/>
                <a:gd name="T27" fmla="*/ 107 h 107"/>
                <a:gd name="T28" fmla="*/ 1872 w 1873"/>
                <a:gd name="T29" fmla="*/ 107 h 107"/>
                <a:gd name="T30" fmla="*/ 1873 w 1873"/>
                <a:gd name="T31" fmla="*/ 107 h 107"/>
                <a:gd name="T32" fmla="*/ 1873 w 1873"/>
                <a:gd name="T33" fmla="*/ 64 h 107"/>
                <a:gd name="T34" fmla="*/ 1873 w 1873"/>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3" h="107">
                  <a:moveTo>
                    <a:pt x="1873" y="0"/>
                  </a:moveTo>
                  <a:lnTo>
                    <a:pt x="1229" y="0"/>
                  </a:lnTo>
                  <a:lnTo>
                    <a:pt x="1110" y="0"/>
                  </a:lnTo>
                  <a:lnTo>
                    <a:pt x="840" y="0"/>
                  </a:lnTo>
                  <a:lnTo>
                    <a:pt x="361" y="0"/>
                  </a:lnTo>
                  <a:lnTo>
                    <a:pt x="351" y="0"/>
                  </a:lnTo>
                  <a:lnTo>
                    <a:pt x="244" y="0"/>
                  </a:lnTo>
                  <a:lnTo>
                    <a:pt x="0" y="0"/>
                  </a:lnTo>
                  <a:lnTo>
                    <a:pt x="0" y="107"/>
                  </a:lnTo>
                  <a:lnTo>
                    <a:pt x="1" y="107"/>
                  </a:lnTo>
                  <a:lnTo>
                    <a:pt x="48" y="107"/>
                  </a:lnTo>
                  <a:lnTo>
                    <a:pt x="1353" y="107"/>
                  </a:lnTo>
                  <a:lnTo>
                    <a:pt x="1400" y="107"/>
                  </a:lnTo>
                  <a:lnTo>
                    <a:pt x="1825" y="107"/>
                  </a:lnTo>
                  <a:lnTo>
                    <a:pt x="1872" y="107"/>
                  </a:lnTo>
                  <a:lnTo>
                    <a:pt x="1873" y="107"/>
                  </a:lnTo>
                  <a:lnTo>
                    <a:pt x="1873" y="64"/>
                  </a:lnTo>
                  <a:lnTo>
                    <a:pt x="187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9" name="Freeform 93"/>
            <p:cNvSpPr>
              <a:spLocks/>
            </p:cNvSpPr>
            <p:nvPr/>
          </p:nvSpPr>
          <p:spPr bwMode="auto">
            <a:xfrm>
              <a:off x="5001" y="2470"/>
              <a:ext cx="1873" cy="107"/>
            </a:xfrm>
            <a:custGeom>
              <a:avLst/>
              <a:gdLst>
                <a:gd name="T0" fmla="*/ 1873 w 1873"/>
                <a:gd name="T1" fmla="*/ 0 h 107"/>
                <a:gd name="T2" fmla="*/ 1229 w 1873"/>
                <a:gd name="T3" fmla="*/ 0 h 107"/>
                <a:gd name="T4" fmla="*/ 1110 w 1873"/>
                <a:gd name="T5" fmla="*/ 0 h 107"/>
                <a:gd name="T6" fmla="*/ 840 w 1873"/>
                <a:gd name="T7" fmla="*/ 0 h 107"/>
                <a:gd name="T8" fmla="*/ 361 w 1873"/>
                <a:gd name="T9" fmla="*/ 0 h 107"/>
                <a:gd name="T10" fmla="*/ 351 w 1873"/>
                <a:gd name="T11" fmla="*/ 0 h 107"/>
                <a:gd name="T12" fmla="*/ 244 w 1873"/>
                <a:gd name="T13" fmla="*/ 0 h 107"/>
                <a:gd name="T14" fmla="*/ 0 w 1873"/>
                <a:gd name="T15" fmla="*/ 0 h 107"/>
                <a:gd name="T16" fmla="*/ 0 w 1873"/>
                <a:gd name="T17" fmla="*/ 107 h 107"/>
                <a:gd name="T18" fmla="*/ 1 w 1873"/>
                <a:gd name="T19" fmla="*/ 107 h 107"/>
                <a:gd name="T20" fmla="*/ 48 w 1873"/>
                <a:gd name="T21" fmla="*/ 107 h 107"/>
                <a:gd name="T22" fmla="*/ 1353 w 1873"/>
                <a:gd name="T23" fmla="*/ 107 h 107"/>
                <a:gd name="T24" fmla="*/ 1400 w 1873"/>
                <a:gd name="T25" fmla="*/ 107 h 107"/>
                <a:gd name="T26" fmla="*/ 1825 w 1873"/>
                <a:gd name="T27" fmla="*/ 107 h 107"/>
                <a:gd name="T28" fmla="*/ 1872 w 1873"/>
                <a:gd name="T29" fmla="*/ 107 h 107"/>
                <a:gd name="T30" fmla="*/ 1873 w 1873"/>
                <a:gd name="T31" fmla="*/ 107 h 107"/>
                <a:gd name="T32" fmla="*/ 1873 w 1873"/>
                <a:gd name="T33" fmla="*/ 64 h 107"/>
                <a:gd name="T34" fmla="*/ 1873 w 1873"/>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3" h="107">
                  <a:moveTo>
                    <a:pt x="1873" y="0"/>
                  </a:moveTo>
                  <a:lnTo>
                    <a:pt x="1229" y="0"/>
                  </a:lnTo>
                  <a:lnTo>
                    <a:pt x="1110" y="0"/>
                  </a:lnTo>
                  <a:lnTo>
                    <a:pt x="840" y="0"/>
                  </a:lnTo>
                  <a:lnTo>
                    <a:pt x="361" y="0"/>
                  </a:lnTo>
                  <a:lnTo>
                    <a:pt x="351" y="0"/>
                  </a:lnTo>
                  <a:lnTo>
                    <a:pt x="244" y="0"/>
                  </a:lnTo>
                  <a:lnTo>
                    <a:pt x="0" y="0"/>
                  </a:lnTo>
                  <a:lnTo>
                    <a:pt x="0" y="107"/>
                  </a:lnTo>
                  <a:lnTo>
                    <a:pt x="1" y="107"/>
                  </a:lnTo>
                  <a:lnTo>
                    <a:pt x="48" y="107"/>
                  </a:lnTo>
                  <a:lnTo>
                    <a:pt x="1353" y="107"/>
                  </a:lnTo>
                  <a:lnTo>
                    <a:pt x="1400" y="107"/>
                  </a:lnTo>
                  <a:lnTo>
                    <a:pt x="1825" y="107"/>
                  </a:lnTo>
                  <a:lnTo>
                    <a:pt x="1872" y="107"/>
                  </a:lnTo>
                  <a:lnTo>
                    <a:pt x="1873" y="107"/>
                  </a:lnTo>
                  <a:lnTo>
                    <a:pt x="1873" y="64"/>
                  </a:lnTo>
                  <a:lnTo>
                    <a:pt x="18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0" name="Rectangle 94"/>
            <p:cNvSpPr>
              <a:spLocks noChangeArrowheads="1"/>
            </p:cNvSpPr>
            <p:nvPr/>
          </p:nvSpPr>
          <p:spPr bwMode="auto">
            <a:xfrm>
              <a:off x="4809" y="2410"/>
              <a:ext cx="619"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1" name="Rectangle 95"/>
            <p:cNvSpPr>
              <a:spLocks noChangeArrowheads="1"/>
            </p:cNvSpPr>
            <p:nvPr/>
          </p:nvSpPr>
          <p:spPr bwMode="auto">
            <a:xfrm>
              <a:off x="5026" y="2116"/>
              <a:ext cx="402" cy="3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2" name="Rectangle 96"/>
            <p:cNvSpPr>
              <a:spLocks noChangeArrowheads="1"/>
            </p:cNvSpPr>
            <p:nvPr/>
          </p:nvSpPr>
          <p:spPr bwMode="auto">
            <a:xfrm>
              <a:off x="4809" y="2410"/>
              <a:ext cx="252" cy="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3" name="Rectangle 97"/>
            <p:cNvSpPr>
              <a:spLocks noChangeArrowheads="1"/>
            </p:cNvSpPr>
            <p:nvPr/>
          </p:nvSpPr>
          <p:spPr bwMode="auto">
            <a:xfrm>
              <a:off x="5026" y="2116"/>
              <a:ext cx="35" cy="29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4" name="Freeform 98"/>
            <p:cNvSpPr>
              <a:spLocks/>
            </p:cNvSpPr>
            <p:nvPr/>
          </p:nvSpPr>
          <p:spPr bwMode="auto">
            <a:xfrm>
              <a:off x="5724" y="1873"/>
              <a:ext cx="64" cy="45"/>
            </a:xfrm>
            <a:custGeom>
              <a:avLst/>
              <a:gdLst>
                <a:gd name="T0" fmla="*/ 0 w 64"/>
                <a:gd name="T1" fmla="*/ 45 h 45"/>
                <a:gd name="T2" fmla="*/ 33 w 64"/>
                <a:gd name="T3" fmla="*/ 0 h 45"/>
                <a:gd name="T4" fmla="*/ 64 w 64"/>
                <a:gd name="T5" fmla="*/ 45 h 45"/>
                <a:gd name="T6" fmla="*/ 0 w 64"/>
                <a:gd name="T7" fmla="*/ 45 h 45"/>
              </a:gdLst>
              <a:ahLst/>
              <a:cxnLst>
                <a:cxn ang="0">
                  <a:pos x="T0" y="T1"/>
                </a:cxn>
                <a:cxn ang="0">
                  <a:pos x="T2" y="T3"/>
                </a:cxn>
                <a:cxn ang="0">
                  <a:pos x="T4" y="T5"/>
                </a:cxn>
                <a:cxn ang="0">
                  <a:pos x="T6" y="T7"/>
                </a:cxn>
              </a:cxnLst>
              <a:rect l="0" t="0" r="r" b="b"/>
              <a:pathLst>
                <a:path w="64" h="45">
                  <a:moveTo>
                    <a:pt x="0" y="45"/>
                  </a:moveTo>
                  <a:lnTo>
                    <a:pt x="33" y="0"/>
                  </a:lnTo>
                  <a:lnTo>
                    <a:pt x="64" y="45"/>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5" name="Freeform 99"/>
            <p:cNvSpPr>
              <a:spLocks/>
            </p:cNvSpPr>
            <p:nvPr/>
          </p:nvSpPr>
          <p:spPr bwMode="auto">
            <a:xfrm>
              <a:off x="5757" y="1873"/>
              <a:ext cx="63" cy="45"/>
            </a:xfrm>
            <a:custGeom>
              <a:avLst/>
              <a:gdLst>
                <a:gd name="T0" fmla="*/ 0 w 63"/>
                <a:gd name="T1" fmla="*/ 45 h 45"/>
                <a:gd name="T2" fmla="*/ 32 w 63"/>
                <a:gd name="T3" fmla="*/ 0 h 45"/>
                <a:gd name="T4" fmla="*/ 63 w 63"/>
                <a:gd name="T5" fmla="*/ 45 h 45"/>
                <a:gd name="T6" fmla="*/ 0 w 63"/>
                <a:gd name="T7" fmla="*/ 45 h 45"/>
              </a:gdLst>
              <a:ahLst/>
              <a:cxnLst>
                <a:cxn ang="0">
                  <a:pos x="T0" y="T1"/>
                </a:cxn>
                <a:cxn ang="0">
                  <a:pos x="T2" y="T3"/>
                </a:cxn>
                <a:cxn ang="0">
                  <a:pos x="T4" y="T5"/>
                </a:cxn>
                <a:cxn ang="0">
                  <a:pos x="T6" y="T7"/>
                </a:cxn>
              </a:cxnLst>
              <a:rect l="0" t="0" r="r" b="b"/>
              <a:pathLst>
                <a:path w="63" h="45">
                  <a:moveTo>
                    <a:pt x="0" y="45"/>
                  </a:moveTo>
                  <a:lnTo>
                    <a:pt x="32" y="0"/>
                  </a:lnTo>
                  <a:lnTo>
                    <a:pt x="63" y="45"/>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6" name="Freeform 100"/>
            <p:cNvSpPr>
              <a:spLocks/>
            </p:cNvSpPr>
            <p:nvPr/>
          </p:nvSpPr>
          <p:spPr bwMode="auto">
            <a:xfrm>
              <a:off x="5583" y="1694"/>
              <a:ext cx="106" cy="41"/>
            </a:xfrm>
            <a:custGeom>
              <a:avLst/>
              <a:gdLst>
                <a:gd name="T0" fmla="*/ 106 w 106"/>
                <a:gd name="T1" fmla="*/ 0 h 41"/>
                <a:gd name="T2" fmla="*/ 51 w 106"/>
                <a:gd name="T3" fmla="*/ 41 h 41"/>
                <a:gd name="T4" fmla="*/ 0 w 106"/>
                <a:gd name="T5" fmla="*/ 0 h 41"/>
                <a:gd name="T6" fmla="*/ 106 w 106"/>
                <a:gd name="T7" fmla="*/ 0 h 41"/>
              </a:gdLst>
              <a:ahLst/>
              <a:cxnLst>
                <a:cxn ang="0">
                  <a:pos x="T0" y="T1"/>
                </a:cxn>
                <a:cxn ang="0">
                  <a:pos x="T2" y="T3"/>
                </a:cxn>
                <a:cxn ang="0">
                  <a:pos x="T4" y="T5"/>
                </a:cxn>
                <a:cxn ang="0">
                  <a:pos x="T6" y="T7"/>
                </a:cxn>
              </a:cxnLst>
              <a:rect l="0" t="0" r="r" b="b"/>
              <a:pathLst>
                <a:path w="106" h="41">
                  <a:moveTo>
                    <a:pt x="106" y="0"/>
                  </a:moveTo>
                  <a:lnTo>
                    <a:pt x="51" y="41"/>
                  </a:lnTo>
                  <a:lnTo>
                    <a:pt x="0" y="0"/>
                  </a:lnTo>
                  <a:lnTo>
                    <a:pt x="10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7" name="Freeform 101"/>
            <p:cNvSpPr>
              <a:spLocks/>
            </p:cNvSpPr>
            <p:nvPr/>
          </p:nvSpPr>
          <p:spPr bwMode="auto">
            <a:xfrm>
              <a:off x="5583" y="1694"/>
              <a:ext cx="106" cy="41"/>
            </a:xfrm>
            <a:custGeom>
              <a:avLst/>
              <a:gdLst>
                <a:gd name="T0" fmla="*/ 106 w 106"/>
                <a:gd name="T1" fmla="*/ 0 h 41"/>
                <a:gd name="T2" fmla="*/ 51 w 106"/>
                <a:gd name="T3" fmla="*/ 41 h 41"/>
                <a:gd name="T4" fmla="*/ 0 w 106"/>
                <a:gd name="T5" fmla="*/ 0 h 41"/>
                <a:gd name="T6" fmla="*/ 106 w 106"/>
                <a:gd name="T7" fmla="*/ 0 h 41"/>
              </a:gdLst>
              <a:ahLst/>
              <a:cxnLst>
                <a:cxn ang="0">
                  <a:pos x="T0" y="T1"/>
                </a:cxn>
                <a:cxn ang="0">
                  <a:pos x="T2" y="T3"/>
                </a:cxn>
                <a:cxn ang="0">
                  <a:pos x="T4" y="T5"/>
                </a:cxn>
                <a:cxn ang="0">
                  <a:pos x="T6" y="T7"/>
                </a:cxn>
              </a:cxnLst>
              <a:rect l="0" t="0" r="r" b="b"/>
              <a:pathLst>
                <a:path w="106" h="41">
                  <a:moveTo>
                    <a:pt x="106" y="0"/>
                  </a:moveTo>
                  <a:lnTo>
                    <a:pt x="51" y="41"/>
                  </a:lnTo>
                  <a:lnTo>
                    <a:pt x="0"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8" name="Freeform 102"/>
            <p:cNvSpPr>
              <a:spLocks/>
            </p:cNvSpPr>
            <p:nvPr/>
          </p:nvSpPr>
          <p:spPr bwMode="auto">
            <a:xfrm>
              <a:off x="5583" y="1735"/>
              <a:ext cx="106" cy="389"/>
            </a:xfrm>
            <a:custGeom>
              <a:avLst/>
              <a:gdLst>
                <a:gd name="T0" fmla="*/ 106 w 106"/>
                <a:gd name="T1" fmla="*/ 0 h 389"/>
                <a:gd name="T2" fmla="*/ 51 w 106"/>
                <a:gd name="T3" fmla="*/ 0 h 389"/>
                <a:gd name="T4" fmla="*/ 0 w 106"/>
                <a:gd name="T5" fmla="*/ 0 h 389"/>
                <a:gd name="T6" fmla="*/ 55 w 106"/>
                <a:gd name="T7" fmla="*/ 389 h 389"/>
                <a:gd name="T8" fmla="*/ 106 w 106"/>
                <a:gd name="T9" fmla="*/ 0 h 389"/>
              </a:gdLst>
              <a:ahLst/>
              <a:cxnLst>
                <a:cxn ang="0">
                  <a:pos x="T0" y="T1"/>
                </a:cxn>
                <a:cxn ang="0">
                  <a:pos x="T2" y="T3"/>
                </a:cxn>
                <a:cxn ang="0">
                  <a:pos x="T4" y="T5"/>
                </a:cxn>
                <a:cxn ang="0">
                  <a:pos x="T6" y="T7"/>
                </a:cxn>
                <a:cxn ang="0">
                  <a:pos x="T8" y="T9"/>
                </a:cxn>
              </a:cxnLst>
              <a:rect l="0" t="0" r="r" b="b"/>
              <a:pathLst>
                <a:path w="106" h="389">
                  <a:moveTo>
                    <a:pt x="106" y="0"/>
                  </a:moveTo>
                  <a:lnTo>
                    <a:pt x="51" y="0"/>
                  </a:lnTo>
                  <a:lnTo>
                    <a:pt x="0" y="0"/>
                  </a:lnTo>
                  <a:lnTo>
                    <a:pt x="55" y="389"/>
                  </a:lnTo>
                  <a:lnTo>
                    <a:pt x="106"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9" name="Freeform 103"/>
            <p:cNvSpPr>
              <a:spLocks/>
            </p:cNvSpPr>
            <p:nvPr/>
          </p:nvSpPr>
          <p:spPr bwMode="auto">
            <a:xfrm>
              <a:off x="5583" y="1735"/>
              <a:ext cx="106" cy="389"/>
            </a:xfrm>
            <a:custGeom>
              <a:avLst/>
              <a:gdLst>
                <a:gd name="T0" fmla="*/ 106 w 106"/>
                <a:gd name="T1" fmla="*/ 0 h 389"/>
                <a:gd name="T2" fmla="*/ 51 w 106"/>
                <a:gd name="T3" fmla="*/ 0 h 389"/>
                <a:gd name="T4" fmla="*/ 0 w 106"/>
                <a:gd name="T5" fmla="*/ 0 h 389"/>
                <a:gd name="T6" fmla="*/ 55 w 106"/>
                <a:gd name="T7" fmla="*/ 389 h 389"/>
                <a:gd name="T8" fmla="*/ 106 w 106"/>
                <a:gd name="T9" fmla="*/ 0 h 389"/>
              </a:gdLst>
              <a:ahLst/>
              <a:cxnLst>
                <a:cxn ang="0">
                  <a:pos x="T0" y="T1"/>
                </a:cxn>
                <a:cxn ang="0">
                  <a:pos x="T2" y="T3"/>
                </a:cxn>
                <a:cxn ang="0">
                  <a:pos x="T4" y="T5"/>
                </a:cxn>
                <a:cxn ang="0">
                  <a:pos x="T6" y="T7"/>
                </a:cxn>
                <a:cxn ang="0">
                  <a:pos x="T8" y="T9"/>
                </a:cxn>
              </a:cxnLst>
              <a:rect l="0" t="0" r="r" b="b"/>
              <a:pathLst>
                <a:path w="106" h="389">
                  <a:moveTo>
                    <a:pt x="106" y="0"/>
                  </a:moveTo>
                  <a:lnTo>
                    <a:pt x="51" y="0"/>
                  </a:lnTo>
                  <a:lnTo>
                    <a:pt x="0" y="0"/>
                  </a:lnTo>
                  <a:lnTo>
                    <a:pt x="55" y="389"/>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0" name="Freeform 104"/>
            <p:cNvSpPr>
              <a:spLocks/>
            </p:cNvSpPr>
            <p:nvPr/>
          </p:nvSpPr>
          <p:spPr bwMode="auto">
            <a:xfrm>
              <a:off x="5610" y="1735"/>
              <a:ext cx="52" cy="74"/>
            </a:xfrm>
            <a:custGeom>
              <a:avLst/>
              <a:gdLst>
                <a:gd name="T0" fmla="*/ 0 w 52"/>
                <a:gd name="T1" fmla="*/ 47 h 74"/>
                <a:gd name="T2" fmla="*/ 7 w 52"/>
                <a:gd name="T3" fmla="*/ 74 h 74"/>
                <a:gd name="T4" fmla="*/ 42 w 52"/>
                <a:gd name="T5" fmla="*/ 74 h 74"/>
                <a:gd name="T6" fmla="*/ 52 w 52"/>
                <a:gd name="T7" fmla="*/ 35 h 74"/>
                <a:gd name="T8" fmla="*/ 24 w 52"/>
                <a:gd name="T9" fmla="*/ 0 h 74"/>
                <a:gd name="T10" fmla="*/ 0 w 52"/>
                <a:gd name="T11" fmla="*/ 47 h 74"/>
              </a:gdLst>
              <a:ahLst/>
              <a:cxnLst>
                <a:cxn ang="0">
                  <a:pos x="T0" y="T1"/>
                </a:cxn>
                <a:cxn ang="0">
                  <a:pos x="T2" y="T3"/>
                </a:cxn>
                <a:cxn ang="0">
                  <a:pos x="T4" y="T5"/>
                </a:cxn>
                <a:cxn ang="0">
                  <a:pos x="T6" y="T7"/>
                </a:cxn>
                <a:cxn ang="0">
                  <a:pos x="T8" y="T9"/>
                </a:cxn>
                <a:cxn ang="0">
                  <a:pos x="T10" y="T11"/>
                </a:cxn>
              </a:cxnLst>
              <a:rect l="0" t="0" r="r" b="b"/>
              <a:pathLst>
                <a:path w="52" h="74">
                  <a:moveTo>
                    <a:pt x="0" y="47"/>
                  </a:moveTo>
                  <a:lnTo>
                    <a:pt x="7" y="74"/>
                  </a:lnTo>
                  <a:lnTo>
                    <a:pt x="42" y="74"/>
                  </a:lnTo>
                  <a:lnTo>
                    <a:pt x="52" y="35"/>
                  </a:lnTo>
                  <a:lnTo>
                    <a:pt x="24" y="0"/>
                  </a:lnTo>
                  <a:lnTo>
                    <a:pt x="0" y="47"/>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1" name="Freeform 105"/>
            <p:cNvSpPr>
              <a:spLocks/>
            </p:cNvSpPr>
            <p:nvPr/>
          </p:nvSpPr>
          <p:spPr bwMode="auto">
            <a:xfrm>
              <a:off x="5603" y="1809"/>
              <a:ext cx="64" cy="315"/>
            </a:xfrm>
            <a:custGeom>
              <a:avLst/>
              <a:gdLst>
                <a:gd name="T0" fmla="*/ 49 w 64"/>
                <a:gd name="T1" fmla="*/ 0 h 315"/>
                <a:gd name="T2" fmla="*/ 14 w 64"/>
                <a:gd name="T3" fmla="*/ 0 h 315"/>
                <a:gd name="T4" fmla="*/ 0 w 64"/>
                <a:gd name="T5" fmla="*/ 78 h 315"/>
                <a:gd name="T6" fmla="*/ 35 w 64"/>
                <a:gd name="T7" fmla="*/ 315 h 315"/>
                <a:gd name="T8" fmla="*/ 64 w 64"/>
                <a:gd name="T9" fmla="*/ 91 h 315"/>
                <a:gd name="T10" fmla="*/ 49 w 64"/>
                <a:gd name="T11" fmla="*/ 0 h 315"/>
              </a:gdLst>
              <a:ahLst/>
              <a:cxnLst>
                <a:cxn ang="0">
                  <a:pos x="T0" y="T1"/>
                </a:cxn>
                <a:cxn ang="0">
                  <a:pos x="T2" y="T3"/>
                </a:cxn>
                <a:cxn ang="0">
                  <a:pos x="T4" y="T5"/>
                </a:cxn>
                <a:cxn ang="0">
                  <a:pos x="T6" y="T7"/>
                </a:cxn>
                <a:cxn ang="0">
                  <a:pos x="T8" y="T9"/>
                </a:cxn>
                <a:cxn ang="0">
                  <a:pos x="T10" y="T11"/>
                </a:cxn>
              </a:cxnLst>
              <a:rect l="0" t="0" r="r" b="b"/>
              <a:pathLst>
                <a:path w="64" h="315">
                  <a:moveTo>
                    <a:pt x="49" y="0"/>
                  </a:moveTo>
                  <a:lnTo>
                    <a:pt x="14" y="0"/>
                  </a:lnTo>
                  <a:lnTo>
                    <a:pt x="0" y="78"/>
                  </a:lnTo>
                  <a:lnTo>
                    <a:pt x="35" y="315"/>
                  </a:lnTo>
                  <a:lnTo>
                    <a:pt x="64" y="91"/>
                  </a:lnTo>
                  <a:lnTo>
                    <a:pt x="4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2" name="Freeform 106"/>
            <p:cNvSpPr>
              <a:spLocks/>
            </p:cNvSpPr>
            <p:nvPr/>
          </p:nvSpPr>
          <p:spPr bwMode="auto">
            <a:xfrm>
              <a:off x="5583" y="1694"/>
              <a:ext cx="53" cy="101"/>
            </a:xfrm>
            <a:custGeom>
              <a:avLst/>
              <a:gdLst>
                <a:gd name="T0" fmla="*/ 53 w 53"/>
                <a:gd name="T1" fmla="*/ 41 h 101"/>
                <a:gd name="T2" fmla="*/ 19 w 53"/>
                <a:gd name="T3" fmla="*/ 101 h 101"/>
                <a:gd name="T4" fmla="*/ 0 w 53"/>
                <a:gd name="T5" fmla="*/ 41 h 101"/>
                <a:gd name="T6" fmla="*/ 0 w 53"/>
                <a:gd name="T7" fmla="*/ 0 h 101"/>
                <a:gd name="T8" fmla="*/ 53 w 53"/>
                <a:gd name="T9" fmla="*/ 41 h 101"/>
              </a:gdLst>
              <a:ahLst/>
              <a:cxnLst>
                <a:cxn ang="0">
                  <a:pos x="T0" y="T1"/>
                </a:cxn>
                <a:cxn ang="0">
                  <a:pos x="T2" y="T3"/>
                </a:cxn>
                <a:cxn ang="0">
                  <a:pos x="T4" y="T5"/>
                </a:cxn>
                <a:cxn ang="0">
                  <a:pos x="T6" y="T7"/>
                </a:cxn>
                <a:cxn ang="0">
                  <a:pos x="T8" y="T9"/>
                </a:cxn>
              </a:cxnLst>
              <a:rect l="0" t="0" r="r" b="b"/>
              <a:pathLst>
                <a:path w="53" h="101">
                  <a:moveTo>
                    <a:pt x="53" y="41"/>
                  </a:moveTo>
                  <a:lnTo>
                    <a:pt x="19" y="101"/>
                  </a:lnTo>
                  <a:lnTo>
                    <a:pt x="0" y="41"/>
                  </a:lnTo>
                  <a:lnTo>
                    <a:pt x="0" y="0"/>
                  </a:lnTo>
                  <a:lnTo>
                    <a:pt x="53"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3" name="Freeform 107"/>
            <p:cNvSpPr>
              <a:spLocks/>
            </p:cNvSpPr>
            <p:nvPr/>
          </p:nvSpPr>
          <p:spPr bwMode="auto">
            <a:xfrm>
              <a:off x="5634" y="1694"/>
              <a:ext cx="55" cy="101"/>
            </a:xfrm>
            <a:custGeom>
              <a:avLst/>
              <a:gdLst>
                <a:gd name="T0" fmla="*/ 0 w 55"/>
                <a:gd name="T1" fmla="*/ 41 h 101"/>
                <a:gd name="T2" fmla="*/ 38 w 55"/>
                <a:gd name="T3" fmla="*/ 101 h 101"/>
                <a:gd name="T4" fmla="*/ 55 w 55"/>
                <a:gd name="T5" fmla="*/ 41 h 101"/>
                <a:gd name="T6" fmla="*/ 55 w 55"/>
                <a:gd name="T7" fmla="*/ 0 h 101"/>
                <a:gd name="T8" fmla="*/ 0 w 55"/>
                <a:gd name="T9" fmla="*/ 41 h 101"/>
              </a:gdLst>
              <a:ahLst/>
              <a:cxnLst>
                <a:cxn ang="0">
                  <a:pos x="T0" y="T1"/>
                </a:cxn>
                <a:cxn ang="0">
                  <a:pos x="T2" y="T3"/>
                </a:cxn>
                <a:cxn ang="0">
                  <a:pos x="T4" y="T5"/>
                </a:cxn>
                <a:cxn ang="0">
                  <a:pos x="T6" y="T7"/>
                </a:cxn>
                <a:cxn ang="0">
                  <a:pos x="T8" y="T9"/>
                </a:cxn>
              </a:cxnLst>
              <a:rect l="0" t="0" r="r" b="b"/>
              <a:pathLst>
                <a:path w="55" h="101">
                  <a:moveTo>
                    <a:pt x="0" y="41"/>
                  </a:moveTo>
                  <a:lnTo>
                    <a:pt x="38" y="101"/>
                  </a:lnTo>
                  <a:lnTo>
                    <a:pt x="55" y="41"/>
                  </a:lnTo>
                  <a:lnTo>
                    <a:pt x="55" y="0"/>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4" name="Freeform 108"/>
            <p:cNvSpPr>
              <a:spLocks/>
            </p:cNvSpPr>
            <p:nvPr/>
          </p:nvSpPr>
          <p:spPr bwMode="auto">
            <a:xfrm>
              <a:off x="6805" y="1959"/>
              <a:ext cx="297" cy="269"/>
            </a:xfrm>
            <a:custGeom>
              <a:avLst/>
              <a:gdLst>
                <a:gd name="T0" fmla="*/ 0 w 172"/>
                <a:gd name="T1" fmla="*/ 48 h 156"/>
                <a:gd name="T2" fmla="*/ 113 w 172"/>
                <a:gd name="T3" fmla="*/ 156 h 156"/>
                <a:gd name="T4" fmla="*/ 172 w 172"/>
                <a:gd name="T5" fmla="*/ 0 h 156"/>
                <a:gd name="T6" fmla="*/ 6 w 172"/>
                <a:gd name="T7" fmla="*/ 26 h 156"/>
                <a:gd name="T8" fmla="*/ 0 w 172"/>
                <a:gd name="T9" fmla="*/ 48 h 156"/>
              </a:gdLst>
              <a:ahLst/>
              <a:cxnLst>
                <a:cxn ang="0">
                  <a:pos x="T0" y="T1"/>
                </a:cxn>
                <a:cxn ang="0">
                  <a:pos x="T2" y="T3"/>
                </a:cxn>
                <a:cxn ang="0">
                  <a:pos x="T4" y="T5"/>
                </a:cxn>
                <a:cxn ang="0">
                  <a:pos x="T6" y="T7"/>
                </a:cxn>
                <a:cxn ang="0">
                  <a:pos x="T8" y="T9"/>
                </a:cxn>
              </a:cxnLst>
              <a:rect l="0" t="0" r="r" b="b"/>
              <a:pathLst>
                <a:path w="172" h="156">
                  <a:moveTo>
                    <a:pt x="0" y="48"/>
                  </a:moveTo>
                  <a:cubicBezTo>
                    <a:pt x="0" y="48"/>
                    <a:pt x="113" y="37"/>
                    <a:pt x="113" y="156"/>
                  </a:cubicBezTo>
                  <a:cubicBezTo>
                    <a:pt x="172" y="0"/>
                    <a:pt x="172" y="0"/>
                    <a:pt x="172" y="0"/>
                  </a:cubicBezTo>
                  <a:cubicBezTo>
                    <a:pt x="6" y="26"/>
                    <a:pt x="6" y="26"/>
                    <a:pt x="6" y="26"/>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5" name="Freeform 109"/>
            <p:cNvSpPr>
              <a:spLocks/>
            </p:cNvSpPr>
            <p:nvPr/>
          </p:nvSpPr>
          <p:spPr bwMode="auto">
            <a:xfrm>
              <a:off x="6179" y="1024"/>
              <a:ext cx="111" cy="21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6" name="Rectangle 110"/>
            <p:cNvSpPr>
              <a:spLocks noChangeArrowheads="1"/>
            </p:cNvSpPr>
            <p:nvPr/>
          </p:nvSpPr>
          <p:spPr bwMode="auto">
            <a:xfrm>
              <a:off x="5226" y="2290"/>
              <a:ext cx="52" cy="51"/>
            </a:xfrm>
            <a:prstGeom prst="rect">
              <a:avLst/>
            </a:prstGeom>
            <a:solidFill>
              <a:srgbClr val="263C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7" name="Freeform 111"/>
            <p:cNvSpPr>
              <a:spLocks/>
            </p:cNvSpPr>
            <p:nvPr/>
          </p:nvSpPr>
          <p:spPr bwMode="auto">
            <a:xfrm>
              <a:off x="6662" y="1894"/>
              <a:ext cx="123" cy="194"/>
            </a:xfrm>
            <a:custGeom>
              <a:avLst/>
              <a:gdLst>
                <a:gd name="T0" fmla="*/ 29 w 71"/>
                <a:gd name="T1" fmla="*/ 21 h 113"/>
                <a:gd name="T2" fmla="*/ 25 w 71"/>
                <a:gd name="T3" fmla="*/ 0 h 113"/>
                <a:gd name="T4" fmla="*/ 0 w 71"/>
                <a:gd name="T5" fmla="*/ 3 h 113"/>
                <a:gd name="T6" fmla="*/ 15 w 71"/>
                <a:gd name="T7" fmla="*/ 48 h 113"/>
                <a:gd name="T8" fmla="*/ 7 w 71"/>
                <a:gd name="T9" fmla="*/ 86 h 113"/>
                <a:gd name="T10" fmla="*/ 29 w 71"/>
                <a:gd name="T11" fmla="*/ 113 h 113"/>
                <a:gd name="T12" fmla="*/ 59 w 71"/>
                <a:gd name="T13" fmla="*/ 86 h 113"/>
                <a:gd name="T14" fmla="*/ 71 w 71"/>
                <a:gd name="T15" fmla="*/ 29 h 113"/>
                <a:gd name="T16" fmla="*/ 29 w 71"/>
                <a:gd name="T1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3">
                  <a:moveTo>
                    <a:pt x="29" y="21"/>
                  </a:moveTo>
                  <a:cubicBezTo>
                    <a:pt x="25" y="0"/>
                    <a:pt x="25" y="0"/>
                    <a:pt x="25" y="0"/>
                  </a:cubicBezTo>
                  <a:cubicBezTo>
                    <a:pt x="0" y="3"/>
                    <a:pt x="0" y="3"/>
                    <a:pt x="0" y="3"/>
                  </a:cubicBezTo>
                  <a:cubicBezTo>
                    <a:pt x="18" y="13"/>
                    <a:pt x="17" y="35"/>
                    <a:pt x="15" y="48"/>
                  </a:cubicBezTo>
                  <a:cubicBezTo>
                    <a:pt x="7" y="86"/>
                    <a:pt x="7" y="86"/>
                    <a:pt x="7" y="86"/>
                  </a:cubicBezTo>
                  <a:cubicBezTo>
                    <a:pt x="29" y="113"/>
                    <a:pt x="29" y="113"/>
                    <a:pt x="29" y="113"/>
                  </a:cubicBezTo>
                  <a:cubicBezTo>
                    <a:pt x="59" y="86"/>
                    <a:pt x="59" y="86"/>
                    <a:pt x="59" y="86"/>
                  </a:cubicBezTo>
                  <a:cubicBezTo>
                    <a:pt x="71" y="29"/>
                    <a:pt x="71" y="29"/>
                    <a:pt x="71" y="29"/>
                  </a:cubicBezTo>
                  <a:lnTo>
                    <a:pt x="29" y="21"/>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8" name="Freeform 112"/>
            <p:cNvSpPr>
              <a:spLocks/>
            </p:cNvSpPr>
            <p:nvPr/>
          </p:nvSpPr>
          <p:spPr bwMode="auto">
            <a:xfrm>
              <a:off x="4589" y="1868"/>
              <a:ext cx="136" cy="215"/>
            </a:xfrm>
            <a:custGeom>
              <a:avLst/>
              <a:gdLst>
                <a:gd name="T0" fmla="*/ 54 w 79"/>
                <a:gd name="T1" fmla="*/ 0 h 125"/>
                <a:gd name="T2" fmla="*/ 45 w 79"/>
                <a:gd name="T3" fmla="*/ 21 h 125"/>
                <a:gd name="T4" fmla="*/ 0 w 79"/>
                <a:gd name="T5" fmla="*/ 21 h 125"/>
                <a:gd name="T6" fmla="*/ 0 w 79"/>
                <a:gd name="T7" fmla="*/ 94 h 125"/>
                <a:gd name="T8" fmla="*/ 29 w 79"/>
                <a:gd name="T9" fmla="*/ 125 h 125"/>
                <a:gd name="T10" fmla="*/ 54 w 79"/>
                <a:gd name="T11" fmla="*/ 94 h 125"/>
                <a:gd name="T12" fmla="*/ 54 w 79"/>
                <a:gd name="T13" fmla="*/ 52 h 125"/>
                <a:gd name="T14" fmla="*/ 79 w 79"/>
                <a:gd name="T15" fmla="*/ 9 h 125"/>
                <a:gd name="T16" fmla="*/ 54 w 79"/>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25">
                  <a:moveTo>
                    <a:pt x="54" y="0"/>
                  </a:moveTo>
                  <a:cubicBezTo>
                    <a:pt x="45" y="21"/>
                    <a:pt x="45" y="21"/>
                    <a:pt x="45" y="21"/>
                  </a:cubicBezTo>
                  <a:cubicBezTo>
                    <a:pt x="0" y="21"/>
                    <a:pt x="0" y="21"/>
                    <a:pt x="0" y="21"/>
                  </a:cubicBezTo>
                  <a:cubicBezTo>
                    <a:pt x="0" y="94"/>
                    <a:pt x="0" y="94"/>
                    <a:pt x="0" y="94"/>
                  </a:cubicBezTo>
                  <a:cubicBezTo>
                    <a:pt x="29" y="125"/>
                    <a:pt x="29" y="125"/>
                    <a:pt x="29" y="125"/>
                  </a:cubicBezTo>
                  <a:cubicBezTo>
                    <a:pt x="54" y="94"/>
                    <a:pt x="54" y="94"/>
                    <a:pt x="54" y="94"/>
                  </a:cubicBezTo>
                  <a:cubicBezTo>
                    <a:pt x="54" y="52"/>
                    <a:pt x="54" y="52"/>
                    <a:pt x="54" y="52"/>
                  </a:cubicBezTo>
                  <a:cubicBezTo>
                    <a:pt x="55" y="38"/>
                    <a:pt x="59" y="15"/>
                    <a:pt x="79" y="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9" name="Freeform 113"/>
            <p:cNvSpPr>
              <a:spLocks/>
            </p:cNvSpPr>
            <p:nvPr/>
          </p:nvSpPr>
          <p:spPr bwMode="auto">
            <a:xfrm>
              <a:off x="6575" y="1726"/>
              <a:ext cx="58" cy="114"/>
            </a:xfrm>
            <a:custGeom>
              <a:avLst/>
              <a:gdLst>
                <a:gd name="T0" fmla="*/ 34 w 34"/>
                <a:gd name="T1" fmla="*/ 0 h 66"/>
                <a:gd name="T2" fmla="*/ 0 w 34"/>
                <a:gd name="T3" fmla="*/ 60 h 66"/>
                <a:gd name="T4" fmla="*/ 29 w 34"/>
                <a:gd name="T5" fmla="*/ 66 h 66"/>
                <a:gd name="T6" fmla="*/ 34 w 34"/>
                <a:gd name="T7" fmla="*/ 0 h 66"/>
              </a:gdLst>
              <a:ahLst/>
              <a:cxnLst>
                <a:cxn ang="0">
                  <a:pos x="T0" y="T1"/>
                </a:cxn>
                <a:cxn ang="0">
                  <a:pos x="T2" y="T3"/>
                </a:cxn>
                <a:cxn ang="0">
                  <a:pos x="T4" y="T5"/>
                </a:cxn>
                <a:cxn ang="0">
                  <a:pos x="T6" y="T7"/>
                </a:cxn>
              </a:cxnLst>
              <a:rect l="0" t="0" r="r" b="b"/>
              <a:pathLst>
                <a:path w="34" h="66">
                  <a:moveTo>
                    <a:pt x="34" y="0"/>
                  </a:moveTo>
                  <a:cubicBezTo>
                    <a:pt x="34" y="0"/>
                    <a:pt x="11" y="25"/>
                    <a:pt x="0" y="60"/>
                  </a:cubicBezTo>
                  <a:cubicBezTo>
                    <a:pt x="29" y="66"/>
                    <a:pt x="29" y="66"/>
                    <a:pt x="29" y="66"/>
                  </a:cubicBezTo>
                  <a:lnTo>
                    <a:pt x="3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0" name="Freeform 114"/>
            <p:cNvSpPr>
              <a:spLocks/>
            </p:cNvSpPr>
            <p:nvPr/>
          </p:nvSpPr>
          <p:spPr bwMode="auto">
            <a:xfrm>
              <a:off x="6583" y="1656"/>
              <a:ext cx="291" cy="339"/>
            </a:xfrm>
            <a:custGeom>
              <a:avLst/>
              <a:gdLst>
                <a:gd name="T0" fmla="*/ 169 w 169"/>
                <a:gd name="T1" fmla="*/ 27 h 197"/>
                <a:gd name="T2" fmla="*/ 150 w 169"/>
                <a:gd name="T3" fmla="*/ 120 h 197"/>
                <a:gd name="T4" fmla="*/ 149 w 169"/>
                <a:gd name="T5" fmla="*/ 120 h 197"/>
                <a:gd name="T6" fmla="*/ 0 w 169"/>
                <a:gd name="T7" fmla="*/ 183 h 197"/>
                <a:gd name="T8" fmla="*/ 1 w 169"/>
                <a:gd name="T9" fmla="*/ 177 h 197"/>
                <a:gd name="T10" fmla="*/ 12 w 169"/>
                <a:gd name="T11" fmla="*/ 124 h 197"/>
                <a:gd name="T12" fmla="*/ 25 w 169"/>
                <a:gd name="T13" fmla="*/ 58 h 197"/>
                <a:gd name="T14" fmla="*/ 37 w 169"/>
                <a:gd name="T15" fmla="*/ 0 h 197"/>
                <a:gd name="T16" fmla="*/ 169 w 169"/>
                <a:gd name="T17" fmla="*/ 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97">
                  <a:moveTo>
                    <a:pt x="169" y="27"/>
                  </a:moveTo>
                  <a:cubicBezTo>
                    <a:pt x="150" y="120"/>
                    <a:pt x="150" y="120"/>
                    <a:pt x="150" y="120"/>
                  </a:cubicBezTo>
                  <a:cubicBezTo>
                    <a:pt x="149" y="120"/>
                    <a:pt x="149" y="120"/>
                    <a:pt x="149" y="120"/>
                  </a:cubicBezTo>
                  <a:cubicBezTo>
                    <a:pt x="131" y="188"/>
                    <a:pt x="70" y="197"/>
                    <a:pt x="0" y="183"/>
                  </a:cubicBezTo>
                  <a:cubicBezTo>
                    <a:pt x="1" y="177"/>
                    <a:pt x="1" y="177"/>
                    <a:pt x="1" y="177"/>
                  </a:cubicBezTo>
                  <a:cubicBezTo>
                    <a:pt x="12" y="124"/>
                    <a:pt x="12" y="124"/>
                    <a:pt x="12" y="124"/>
                  </a:cubicBezTo>
                  <a:cubicBezTo>
                    <a:pt x="25" y="58"/>
                    <a:pt x="25" y="58"/>
                    <a:pt x="25" y="58"/>
                  </a:cubicBezTo>
                  <a:cubicBezTo>
                    <a:pt x="37" y="0"/>
                    <a:pt x="37" y="0"/>
                    <a:pt x="37" y="0"/>
                  </a:cubicBezTo>
                  <a:cubicBezTo>
                    <a:pt x="169" y="27"/>
                    <a:pt x="169" y="27"/>
                    <a:pt x="169" y="27"/>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1" name="Freeform 115"/>
            <p:cNvSpPr>
              <a:spLocks/>
            </p:cNvSpPr>
            <p:nvPr/>
          </p:nvSpPr>
          <p:spPr bwMode="auto">
            <a:xfrm>
              <a:off x="6673" y="1778"/>
              <a:ext cx="20" cy="2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2" name="Freeform 116"/>
            <p:cNvSpPr>
              <a:spLocks/>
            </p:cNvSpPr>
            <p:nvPr/>
          </p:nvSpPr>
          <p:spPr bwMode="auto">
            <a:xfrm>
              <a:off x="6583" y="1566"/>
              <a:ext cx="367" cy="479"/>
            </a:xfrm>
            <a:custGeom>
              <a:avLst/>
              <a:gdLst>
                <a:gd name="T0" fmla="*/ 201 w 213"/>
                <a:gd name="T1" fmla="*/ 72 h 278"/>
                <a:gd name="T2" fmla="*/ 170 w 213"/>
                <a:gd name="T3" fmla="*/ 59 h 278"/>
                <a:gd name="T4" fmla="*/ 164 w 213"/>
                <a:gd name="T5" fmla="*/ 44 h 278"/>
                <a:gd name="T6" fmla="*/ 143 w 213"/>
                <a:gd name="T7" fmla="*/ 34 h 278"/>
                <a:gd name="T8" fmla="*/ 119 w 213"/>
                <a:gd name="T9" fmla="*/ 22 h 278"/>
                <a:gd name="T10" fmla="*/ 38 w 213"/>
                <a:gd name="T11" fmla="*/ 52 h 278"/>
                <a:gd name="T12" fmla="*/ 39 w 213"/>
                <a:gd name="T13" fmla="*/ 52 h 278"/>
                <a:gd name="T14" fmla="*/ 38 w 213"/>
                <a:gd name="T15" fmla="*/ 52 h 278"/>
                <a:gd name="T16" fmla="*/ 85 w 213"/>
                <a:gd name="T17" fmla="*/ 96 h 278"/>
                <a:gd name="T18" fmla="*/ 110 w 213"/>
                <a:gd name="T19" fmla="*/ 104 h 278"/>
                <a:gd name="T20" fmla="*/ 110 w 213"/>
                <a:gd name="T21" fmla="*/ 104 h 278"/>
                <a:gd name="T22" fmla="*/ 36 w 213"/>
                <a:gd name="T23" fmla="*/ 187 h 278"/>
                <a:gd name="T24" fmla="*/ 16 w 213"/>
                <a:gd name="T25" fmla="*/ 157 h 278"/>
                <a:gd name="T26" fmla="*/ 0 w 213"/>
                <a:gd name="T27" fmla="*/ 235 h 278"/>
                <a:gd name="T28" fmla="*/ 108 w 213"/>
                <a:gd name="T29" fmla="*/ 174 h 278"/>
                <a:gd name="T30" fmla="*/ 119 w 213"/>
                <a:gd name="T31" fmla="*/ 135 h 278"/>
                <a:gd name="T32" fmla="*/ 139 w 213"/>
                <a:gd name="T33" fmla="*/ 199 h 278"/>
                <a:gd name="T34" fmla="*/ 139 w 213"/>
                <a:gd name="T35" fmla="*/ 199 h 278"/>
                <a:gd name="T36" fmla="*/ 139 w 213"/>
                <a:gd name="T37" fmla="*/ 199 h 278"/>
                <a:gd name="T38" fmla="*/ 163 w 213"/>
                <a:gd name="T39" fmla="*/ 160 h 278"/>
                <a:gd name="T40" fmla="*/ 194 w 213"/>
                <a:gd name="T41" fmla="*/ 125 h 278"/>
                <a:gd name="T42" fmla="*/ 201 w 213"/>
                <a:gd name="T43" fmla="*/ 7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278">
                  <a:moveTo>
                    <a:pt x="201" y="72"/>
                  </a:moveTo>
                  <a:cubicBezTo>
                    <a:pt x="194" y="63"/>
                    <a:pt x="182" y="59"/>
                    <a:pt x="170" y="59"/>
                  </a:cubicBezTo>
                  <a:cubicBezTo>
                    <a:pt x="169" y="53"/>
                    <a:pt x="167" y="47"/>
                    <a:pt x="164" y="44"/>
                  </a:cubicBezTo>
                  <a:cubicBezTo>
                    <a:pt x="157" y="38"/>
                    <a:pt x="151" y="36"/>
                    <a:pt x="143" y="34"/>
                  </a:cubicBezTo>
                  <a:cubicBezTo>
                    <a:pt x="133" y="32"/>
                    <a:pt x="127" y="29"/>
                    <a:pt x="119" y="22"/>
                  </a:cubicBezTo>
                  <a:cubicBezTo>
                    <a:pt x="95" y="0"/>
                    <a:pt x="44" y="17"/>
                    <a:pt x="38" y="52"/>
                  </a:cubicBezTo>
                  <a:cubicBezTo>
                    <a:pt x="39" y="52"/>
                    <a:pt x="39" y="52"/>
                    <a:pt x="39" y="52"/>
                  </a:cubicBezTo>
                  <a:cubicBezTo>
                    <a:pt x="38" y="52"/>
                    <a:pt x="38" y="52"/>
                    <a:pt x="38" y="52"/>
                  </a:cubicBezTo>
                  <a:cubicBezTo>
                    <a:pt x="39" y="73"/>
                    <a:pt x="67" y="91"/>
                    <a:pt x="85" y="96"/>
                  </a:cubicBezTo>
                  <a:cubicBezTo>
                    <a:pt x="96" y="99"/>
                    <a:pt x="103" y="99"/>
                    <a:pt x="110" y="104"/>
                  </a:cubicBezTo>
                  <a:cubicBezTo>
                    <a:pt x="110" y="104"/>
                    <a:pt x="110" y="104"/>
                    <a:pt x="110" y="104"/>
                  </a:cubicBezTo>
                  <a:cubicBezTo>
                    <a:pt x="110" y="104"/>
                    <a:pt x="88" y="197"/>
                    <a:pt x="36" y="187"/>
                  </a:cubicBezTo>
                  <a:cubicBezTo>
                    <a:pt x="36" y="187"/>
                    <a:pt x="37" y="162"/>
                    <a:pt x="16" y="157"/>
                  </a:cubicBezTo>
                  <a:cubicBezTo>
                    <a:pt x="0" y="235"/>
                    <a:pt x="0" y="235"/>
                    <a:pt x="0" y="235"/>
                  </a:cubicBezTo>
                  <a:cubicBezTo>
                    <a:pt x="0" y="235"/>
                    <a:pt x="87" y="278"/>
                    <a:pt x="108" y="174"/>
                  </a:cubicBezTo>
                  <a:cubicBezTo>
                    <a:pt x="119" y="135"/>
                    <a:pt x="119" y="135"/>
                    <a:pt x="119" y="135"/>
                  </a:cubicBezTo>
                  <a:cubicBezTo>
                    <a:pt x="118" y="153"/>
                    <a:pt x="120" y="181"/>
                    <a:pt x="139" y="199"/>
                  </a:cubicBezTo>
                  <a:cubicBezTo>
                    <a:pt x="139" y="199"/>
                    <a:pt x="139" y="199"/>
                    <a:pt x="139" y="199"/>
                  </a:cubicBezTo>
                  <a:cubicBezTo>
                    <a:pt x="139" y="199"/>
                    <a:pt x="139" y="199"/>
                    <a:pt x="139" y="199"/>
                  </a:cubicBezTo>
                  <a:cubicBezTo>
                    <a:pt x="159" y="193"/>
                    <a:pt x="157" y="176"/>
                    <a:pt x="163" y="160"/>
                  </a:cubicBezTo>
                  <a:cubicBezTo>
                    <a:pt x="168" y="148"/>
                    <a:pt x="185" y="135"/>
                    <a:pt x="194" y="125"/>
                  </a:cubicBezTo>
                  <a:cubicBezTo>
                    <a:pt x="204" y="113"/>
                    <a:pt x="213" y="86"/>
                    <a:pt x="201" y="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3" name="Freeform 117"/>
            <p:cNvSpPr>
              <a:spLocks/>
            </p:cNvSpPr>
            <p:nvPr/>
          </p:nvSpPr>
          <p:spPr bwMode="auto">
            <a:xfrm>
              <a:off x="5734" y="1367"/>
              <a:ext cx="90" cy="130"/>
            </a:xfrm>
            <a:custGeom>
              <a:avLst/>
              <a:gdLst>
                <a:gd name="T0" fmla="*/ 0 w 90"/>
                <a:gd name="T1" fmla="*/ 0 h 130"/>
                <a:gd name="T2" fmla="*/ 90 w 90"/>
                <a:gd name="T3" fmla="*/ 99 h 130"/>
                <a:gd name="T4" fmla="*/ 24 w 90"/>
                <a:gd name="T5" fmla="*/ 130 h 130"/>
                <a:gd name="T6" fmla="*/ 0 w 90"/>
                <a:gd name="T7" fmla="*/ 0 h 130"/>
              </a:gdLst>
              <a:ahLst/>
              <a:cxnLst>
                <a:cxn ang="0">
                  <a:pos x="T0" y="T1"/>
                </a:cxn>
                <a:cxn ang="0">
                  <a:pos x="T2" y="T3"/>
                </a:cxn>
                <a:cxn ang="0">
                  <a:pos x="T4" y="T5"/>
                </a:cxn>
                <a:cxn ang="0">
                  <a:pos x="T6" y="T7"/>
                </a:cxn>
              </a:cxnLst>
              <a:rect l="0" t="0" r="r" b="b"/>
              <a:pathLst>
                <a:path w="90" h="130">
                  <a:moveTo>
                    <a:pt x="0" y="0"/>
                  </a:moveTo>
                  <a:lnTo>
                    <a:pt x="90" y="99"/>
                  </a:lnTo>
                  <a:lnTo>
                    <a:pt x="24" y="130"/>
                  </a:lnTo>
                  <a:lnTo>
                    <a:pt x="0"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4" name="Freeform 118"/>
            <p:cNvSpPr>
              <a:spLocks/>
            </p:cNvSpPr>
            <p:nvPr/>
          </p:nvSpPr>
          <p:spPr bwMode="auto">
            <a:xfrm>
              <a:off x="5491" y="1287"/>
              <a:ext cx="343" cy="352"/>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5" name="Freeform 119"/>
            <p:cNvSpPr>
              <a:spLocks/>
            </p:cNvSpPr>
            <p:nvPr/>
          </p:nvSpPr>
          <p:spPr bwMode="auto">
            <a:xfrm>
              <a:off x="5683" y="1413"/>
              <a:ext cx="20" cy="2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6" name="Freeform 120"/>
            <p:cNvSpPr>
              <a:spLocks/>
            </p:cNvSpPr>
            <p:nvPr/>
          </p:nvSpPr>
          <p:spPr bwMode="auto">
            <a:xfrm>
              <a:off x="5410" y="1224"/>
              <a:ext cx="292" cy="349"/>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7" name="Freeform 121"/>
            <p:cNvSpPr>
              <a:spLocks/>
            </p:cNvSpPr>
            <p:nvPr/>
          </p:nvSpPr>
          <p:spPr bwMode="auto">
            <a:xfrm>
              <a:off x="6769" y="1764"/>
              <a:ext cx="67" cy="109"/>
            </a:xfrm>
            <a:custGeom>
              <a:avLst/>
              <a:gdLst>
                <a:gd name="T0" fmla="*/ 12 w 39"/>
                <a:gd name="T1" fmla="*/ 0 h 63"/>
                <a:gd name="T2" fmla="*/ 36 w 39"/>
                <a:gd name="T3" fmla="*/ 36 h 63"/>
                <a:gd name="T4" fmla="*/ 0 w 39"/>
                <a:gd name="T5" fmla="*/ 59 h 63"/>
                <a:gd name="T6" fmla="*/ 12 w 39"/>
                <a:gd name="T7" fmla="*/ 0 h 63"/>
              </a:gdLst>
              <a:ahLst/>
              <a:cxnLst>
                <a:cxn ang="0">
                  <a:pos x="T0" y="T1"/>
                </a:cxn>
                <a:cxn ang="0">
                  <a:pos x="T2" y="T3"/>
                </a:cxn>
                <a:cxn ang="0">
                  <a:pos x="T4" y="T5"/>
                </a:cxn>
                <a:cxn ang="0">
                  <a:pos x="T6" y="T7"/>
                </a:cxn>
              </a:cxnLst>
              <a:rect l="0" t="0" r="r" b="b"/>
              <a:pathLst>
                <a:path w="39" h="63">
                  <a:moveTo>
                    <a:pt x="12" y="0"/>
                  </a:moveTo>
                  <a:cubicBezTo>
                    <a:pt x="29" y="4"/>
                    <a:pt x="39" y="20"/>
                    <a:pt x="36" y="36"/>
                  </a:cubicBezTo>
                  <a:cubicBezTo>
                    <a:pt x="32" y="52"/>
                    <a:pt x="16" y="63"/>
                    <a:pt x="0" y="59"/>
                  </a:cubicBezTo>
                  <a:cubicBezTo>
                    <a:pt x="12" y="0"/>
                    <a:pt x="12" y="0"/>
                    <a:pt x="12"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8" name="Freeform 122"/>
            <p:cNvSpPr>
              <a:spLocks/>
            </p:cNvSpPr>
            <p:nvPr/>
          </p:nvSpPr>
          <p:spPr bwMode="auto">
            <a:xfrm>
              <a:off x="6774" y="1790"/>
              <a:ext cx="35" cy="52"/>
            </a:xfrm>
            <a:custGeom>
              <a:avLst/>
              <a:gdLst>
                <a:gd name="T0" fmla="*/ 6 w 20"/>
                <a:gd name="T1" fmla="*/ 0 h 30"/>
                <a:gd name="T2" fmla="*/ 0 w 20"/>
                <a:gd name="T3" fmla="*/ 30 h 30"/>
                <a:gd name="T4" fmla="*/ 3 w 20"/>
                <a:gd name="T5" fmla="*/ 30 h 30"/>
                <a:gd name="T6" fmla="*/ 18 w 20"/>
                <a:gd name="T7" fmla="*/ 18 h 30"/>
                <a:gd name="T8" fmla="*/ 6 w 20"/>
                <a:gd name="T9" fmla="*/ 0 h 30"/>
              </a:gdLst>
              <a:ahLst/>
              <a:cxnLst>
                <a:cxn ang="0">
                  <a:pos x="T0" y="T1"/>
                </a:cxn>
                <a:cxn ang="0">
                  <a:pos x="T2" y="T3"/>
                </a:cxn>
                <a:cxn ang="0">
                  <a:pos x="T4" y="T5"/>
                </a:cxn>
                <a:cxn ang="0">
                  <a:pos x="T6" y="T7"/>
                </a:cxn>
                <a:cxn ang="0">
                  <a:pos x="T8" y="T9"/>
                </a:cxn>
              </a:cxnLst>
              <a:rect l="0" t="0" r="r" b="b"/>
              <a:pathLst>
                <a:path w="20" h="30">
                  <a:moveTo>
                    <a:pt x="6" y="0"/>
                  </a:moveTo>
                  <a:cubicBezTo>
                    <a:pt x="0" y="30"/>
                    <a:pt x="0" y="30"/>
                    <a:pt x="0" y="30"/>
                  </a:cubicBezTo>
                  <a:cubicBezTo>
                    <a:pt x="1" y="30"/>
                    <a:pt x="2" y="30"/>
                    <a:pt x="3" y="30"/>
                  </a:cubicBezTo>
                  <a:cubicBezTo>
                    <a:pt x="10" y="30"/>
                    <a:pt x="17" y="25"/>
                    <a:pt x="18" y="18"/>
                  </a:cubicBezTo>
                  <a:cubicBezTo>
                    <a:pt x="20" y="10"/>
                    <a:pt x="14" y="2"/>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9" name="Freeform 123"/>
            <p:cNvSpPr>
              <a:spLocks/>
            </p:cNvSpPr>
            <p:nvPr/>
          </p:nvSpPr>
          <p:spPr bwMode="auto">
            <a:xfrm>
              <a:off x="5550" y="1427"/>
              <a:ext cx="79" cy="105"/>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0" name="Freeform 124"/>
            <p:cNvSpPr>
              <a:spLocks/>
            </p:cNvSpPr>
            <p:nvPr/>
          </p:nvSpPr>
          <p:spPr bwMode="auto">
            <a:xfrm>
              <a:off x="5596" y="1449"/>
              <a:ext cx="23" cy="47"/>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1" name="Freeform 125"/>
            <p:cNvSpPr>
              <a:spLocks/>
            </p:cNvSpPr>
            <p:nvPr/>
          </p:nvSpPr>
          <p:spPr bwMode="auto">
            <a:xfrm>
              <a:off x="5579" y="1449"/>
              <a:ext cx="40" cy="48"/>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2" name="Freeform 126"/>
            <p:cNvSpPr>
              <a:spLocks/>
            </p:cNvSpPr>
            <p:nvPr/>
          </p:nvSpPr>
          <p:spPr bwMode="auto">
            <a:xfrm>
              <a:off x="6192" y="1125"/>
              <a:ext cx="98" cy="102"/>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3" name="Freeform 127"/>
            <p:cNvSpPr>
              <a:spLocks/>
            </p:cNvSpPr>
            <p:nvPr/>
          </p:nvSpPr>
          <p:spPr bwMode="auto">
            <a:xfrm>
              <a:off x="4577" y="1659"/>
              <a:ext cx="272" cy="334"/>
            </a:xfrm>
            <a:custGeom>
              <a:avLst/>
              <a:gdLst>
                <a:gd name="T0" fmla="*/ 18 w 158"/>
                <a:gd name="T1" fmla="*/ 0 h 194"/>
                <a:gd name="T2" fmla="*/ 1 w 158"/>
                <a:gd name="T3" fmla="*/ 98 h 194"/>
                <a:gd name="T4" fmla="*/ 1 w 158"/>
                <a:gd name="T5" fmla="*/ 99 h 194"/>
                <a:gd name="T6" fmla="*/ 0 w 158"/>
                <a:gd name="T7" fmla="*/ 113 h 194"/>
                <a:gd name="T8" fmla="*/ 25 w 158"/>
                <a:gd name="T9" fmla="*/ 109 h 194"/>
                <a:gd name="T10" fmla="*/ 38 w 158"/>
                <a:gd name="T11" fmla="*/ 151 h 194"/>
                <a:gd name="T12" fmla="*/ 128 w 158"/>
                <a:gd name="T13" fmla="*/ 194 h 194"/>
                <a:gd name="T14" fmla="*/ 134 w 158"/>
                <a:gd name="T15" fmla="*/ 156 h 194"/>
                <a:gd name="T16" fmla="*/ 147 w 158"/>
                <a:gd name="T17" fmla="*/ 86 h 194"/>
                <a:gd name="T18" fmla="*/ 158 w 158"/>
                <a:gd name="T19" fmla="*/ 25 h 194"/>
                <a:gd name="T20" fmla="*/ 18 w 158"/>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94">
                  <a:moveTo>
                    <a:pt x="18" y="0"/>
                  </a:moveTo>
                  <a:cubicBezTo>
                    <a:pt x="1" y="98"/>
                    <a:pt x="1" y="98"/>
                    <a:pt x="1" y="98"/>
                  </a:cubicBezTo>
                  <a:cubicBezTo>
                    <a:pt x="1" y="99"/>
                    <a:pt x="1" y="99"/>
                    <a:pt x="1" y="99"/>
                  </a:cubicBezTo>
                  <a:cubicBezTo>
                    <a:pt x="0" y="104"/>
                    <a:pt x="0" y="109"/>
                    <a:pt x="0" y="113"/>
                  </a:cubicBezTo>
                  <a:cubicBezTo>
                    <a:pt x="25" y="109"/>
                    <a:pt x="25" y="109"/>
                    <a:pt x="25" y="109"/>
                  </a:cubicBezTo>
                  <a:cubicBezTo>
                    <a:pt x="27" y="125"/>
                    <a:pt x="32" y="139"/>
                    <a:pt x="38" y="151"/>
                  </a:cubicBezTo>
                  <a:cubicBezTo>
                    <a:pt x="51" y="171"/>
                    <a:pt x="76" y="191"/>
                    <a:pt x="128" y="194"/>
                  </a:cubicBezTo>
                  <a:cubicBezTo>
                    <a:pt x="134" y="156"/>
                    <a:pt x="134" y="156"/>
                    <a:pt x="134" y="156"/>
                  </a:cubicBezTo>
                  <a:cubicBezTo>
                    <a:pt x="147" y="86"/>
                    <a:pt x="147" y="86"/>
                    <a:pt x="147" y="86"/>
                  </a:cubicBezTo>
                  <a:cubicBezTo>
                    <a:pt x="158" y="25"/>
                    <a:pt x="158" y="25"/>
                    <a:pt x="158" y="25"/>
                  </a:cubicBezTo>
                  <a:cubicBezTo>
                    <a:pt x="18" y="0"/>
                    <a:pt x="18" y="0"/>
                    <a:pt x="18"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4" name="Freeform 128"/>
            <p:cNvSpPr>
              <a:spLocks/>
            </p:cNvSpPr>
            <p:nvPr/>
          </p:nvSpPr>
          <p:spPr bwMode="auto">
            <a:xfrm>
              <a:off x="4847" y="169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5" name="Rectangle 129"/>
            <p:cNvSpPr>
              <a:spLocks noChangeArrowheads="1"/>
            </p:cNvSpPr>
            <p:nvPr/>
          </p:nvSpPr>
          <p:spPr bwMode="auto">
            <a:xfrm>
              <a:off x="4847" y="1699"/>
              <a:ext cx="2" cy="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6" name="Freeform 130"/>
            <p:cNvSpPr>
              <a:spLocks/>
            </p:cNvSpPr>
            <p:nvPr/>
          </p:nvSpPr>
          <p:spPr bwMode="auto">
            <a:xfrm>
              <a:off x="4846" y="1701"/>
              <a:ext cx="1" cy="1"/>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lnTo>
                    <a:pt x="1" y="0"/>
                  </a:lnTo>
                  <a:lnTo>
                    <a:pt x="0" y="0"/>
                  </a:lnTo>
                  <a:lnTo>
                    <a:pt x="1"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7" name="Freeform 131"/>
            <p:cNvSpPr>
              <a:spLocks/>
            </p:cNvSpPr>
            <p:nvPr/>
          </p:nvSpPr>
          <p:spPr bwMode="auto">
            <a:xfrm>
              <a:off x="4451" y="1577"/>
              <a:ext cx="408" cy="346"/>
            </a:xfrm>
            <a:custGeom>
              <a:avLst/>
              <a:gdLst>
                <a:gd name="T0" fmla="*/ 162 w 237"/>
                <a:gd name="T1" fmla="*/ 12 h 201"/>
                <a:gd name="T2" fmla="*/ 134 w 237"/>
                <a:gd name="T3" fmla="*/ 14 h 201"/>
                <a:gd name="T4" fmla="*/ 110 w 237"/>
                <a:gd name="T5" fmla="*/ 15 h 201"/>
                <a:gd name="T6" fmla="*/ 93 w 237"/>
                <a:gd name="T7" fmla="*/ 41 h 201"/>
                <a:gd name="T8" fmla="*/ 17 w 237"/>
                <a:gd name="T9" fmla="*/ 68 h 201"/>
                <a:gd name="T10" fmla="*/ 39 w 237"/>
                <a:gd name="T11" fmla="*/ 136 h 201"/>
                <a:gd name="T12" fmla="*/ 88 w 237"/>
                <a:gd name="T13" fmla="*/ 199 h 201"/>
                <a:gd name="T14" fmla="*/ 109 w 237"/>
                <a:gd name="T15" fmla="*/ 195 h 201"/>
                <a:gd name="T16" fmla="*/ 98 w 237"/>
                <a:gd name="T17" fmla="*/ 160 h 201"/>
                <a:gd name="T18" fmla="*/ 121 w 237"/>
                <a:gd name="T19" fmla="*/ 103 h 201"/>
                <a:gd name="T20" fmla="*/ 127 w 237"/>
                <a:gd name="T21" fmla="*/ 99 h 201"/>
                <a:gd name="T22" fmla="*/ 133 w 237"/>
                <a:gd name="T23" fmla="*/ 96 h 201"/>
                <a:gd name="T24" fmla="*/ 166 w 237"/>
                <a:gd name="T25" fmla="*/ 97 h 201"/>
                <a:gd name="T26" fmla="*/ 230 w 237"/>
                <a:gd name="T27" fmla="*/ 73 h 201"/>
                <a:gd name="T28" fmla="*/ 229 w 237"/>
                <a:gd name="T29" fmla="*/ 72 h 201"/>
                <a:gd name="T30" fmla="*/ 230 w 237"/>
                <a:gd name="T31" fmla="*/ 72 h 201"/>
                <a:gd name="T32" fmla="*/ 230 w 237"/>
                <a:gd name="T33" fmla="*/ 71 h 201"/>
                <a:gd name="T34" fmla="*/ 230 w 237"/>
                <a:gd name="T35" fmla="*/ 71 h 201"/>
                <a:gd name="T36" fmla="*/ 162 w 237"/>
                <a:gd name="T37" fmla="*/ 1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01">
                  <a:moveTo>
                    <a:pt x="162" y="12"/>
                  </a:moveTo>
                  <a:cubicBezTo>
                    <a:pt x="152" y="15"/>
                    <a:pt x="145" y="16"/>
                    <a:pt x="134" y="14"/>
                  </a:cubicBezTo>
                  <a:cubicBezTo>
                    <a:pt x="125" y="12"/>
                    <a:pt x="118" y="12"/>
                    <a:pt x="110" y="15"/>
                  </a:cubicBezTo>
                  <a:cubicBezTo>
                    <a:pt x="102" y="18"/>
                    <a:pt x="95" y="30"/>
                    <a:pt x="93" y="41"/>
                  </a:cubicBezTo>
                  <a:cubicBezTo>
                    <a:pt x="64" y="41"/>
                    <a:pt x="33" y="39"/>
                    <a:pt x="17" y="68"/>
                  </a:cubicBezTo>
                  <a:cubicBezTo>
                    <a:pt x="0" y="100"/>
                    <a:pt x="20" y="115"/>
                    <a:pt x="39" y="136"/>
                  </a:cubicBezTo>
                  <a:cubicBezTo>
                    <a:pt x="57" y="155"/>
                    <a:pt x="57" y="194"/>
                    <a:pt x="88" y="199"/>
                  </a:cubicBezTo>
                  <a:cubicBezTo>
                    <a:pt x="97" y="201"/>
                    <a:pt x="104" y="199"/>
                    <a:pt x="109" y="195"/>
                  </a:cubicBezTo>
                  <a:cubicBezTo>
                    <a:pt x="105" y="185"/>
                    <a:pt x="101" y="173"/>
                    <a:pt x="98" y="160"/>
                  </a:cubicBezTo>
                  <a:cubicBezTo>
                    <a:pt x="114" y="139"/>
                    <a:pt x="119" y="112"/>
                    <a:pt x="121" y="103"/>
                  </a:cubicBezTo>
                  <a:cubicBezTo>
                    <a:pt x="123" y="102"/>
                    <a:pt x="125" y="101"/>
                    <a:pt x="127" y="99"/>
                  </a:cubicBezTo>
                  <a:cubicBezTo>
                    <a:pt x="129" y="98"/>
                    <a:pt x="131" y="97"/>
                    <a:pt x="133" y="96"/>
                  </a:cubicBezTo>
                  <a:cubicBezTo>
                    <a:pt x="144" y="91"/>
                    <a:pt x="152" y="95"/>
                    <a:pt x="166" y="97"/>
                  </a:cubicBezTo>
                  <a:cubicBezTo>
                    <a:pt x="185" y="99"/>
                    <a:pt x="219" y="92"/>
                    <a:pt x="230" y="73"/>
                  </a:cubicBezTo>
                  <a:cubicBezTo>
                    <a:pt x="229" y="72"/>
                    <a:pt x="229" y="72"/>
                    <a:pt x="229" y="72"/>
                  </a:cubicBezTo>
                  <a:cubicBezTo>
                    <a:pt x="230" y="72"/>
                    <a:pt x="230" y="72"/>
                    <a:pt x="230" y="72"/>
                  </a:cubicBezTo>
                  <a:cubicBezTo>
                    <a:pt x="230" y="72"/>
                    <a:pt x="230" y="72"/>
                    <a:pt x="230" y="71"/>
                  </a:cubicBezTo>
                  <a:cubicBezTo>
                    <a:pt x="230" y="71"/>
                    <a:pt x="230" y="71"/>
                    <a:pt x="230" y="71"/>
                  </a:cubicBezTo>
                  <a:cubicBezTo>
                    <a:pt x="237" y="35"/>
                    <a:pt x="194" y="0"/>
                    <a:pt x="162" y="1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8" name="Freeform 132"/>
            <p:cNvSpPr>
              <a:spLocks/>
            </p:cNvSpPr>
            <p:nvPr/>
          </p:nvSpPr>
          <p:spPr bwMode="auto">
            <a:xfrm>
              <a:off x="4603" y="1747"/>
              <a:ext cx="62" cy="102"/>
            </a:xfrm>
            <a:custGeom>
              <a:avLst/>
              <a:gdLst>
                <a:gd name="T0" fmla="*/ 36 w 36"/>
                <a:gd name="T1" fmla="*/ 3 h 59"/>
                <a:gd name="T2" fmla="*/ 3 w 36"/>
                <a:gd name="T3" fmla="*/ 26 h 59"/>
                <a:gd name="T4" fmla="*/ 26 w 36"/>
                <a:gd name="T5" fmla="*/ 59 h 59"/>
                <a:gd name="T6" fmla="*/ 36 w 36"/>
                <a:gd name="T7" fmla="*/ 3 h 59"/>
              </a:gdLst>
              <a:ahLst/>
              <a:cxnLst>
                <a:cxn ang="0">
                  <a:pos x="T0" y="T1"/>
                </a:cxn>
                <a:cxn ang="0">
                  <a:pos x="T2" y="T3"/>
                </a:cxn>
                <a:cxn ang="0">
                  <a:pos x="T4" y="T5"/>
                </a:cxn>
                <a:cxn ang="0">
                  <a:pos x="T6" y="T7"/>
                </a:cxn>
              </a:cxnLst>
              <a:rect l="0" t="0" r="r" b="b"/>
              <a:pathLst>
                <a:path w="36" h="59">
                  <a:moveTo>
                    <a:pt x="36" y="3"/>
                  </a:moveTo>
                  <a:cubicBezTo>
                    <a:pt x="20" y="0"/>
                    <a:pt x="5" y="10"/>
                    <a:pt x="3" y="26"/>
                  </a:cubicBezTo>
                  <a:cubicBezTo>
                    <a:pt x="0" y="42"/>
                    <a:pt x="10" y="56"/>
                    <a:pt x="26" y="59"/>
                  </a:cubicBezTo>
                  <a:cubicBezTo>
                    <a:pt x="36" y="3"/>
                    <a:pt x="36" y="3"/>
                    <a:pt x="36" y="3"/>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9" name="Freeform 133"/>
            <p:cNvSpPr>
              <a:spLocks/>
            </p:cNvSpPr>
            <p:nvPr/>
          </p:nvSpPr>
          <p:spPr bwMode="auto">
            <a:xfrm>
              <a:off x="4651" y="1776"/>
              <a:ext cx="9" cy="49"/>
            </a:xfrm>
            <a:custGeom>
              <a:avLst/>
              <a:gdLst>
                <a:gd name="T0" fmla="*/ 5 w 5"/>
                <a:gd name="T1" fmla="*/ 0 h 28"/>
                <a:gd name="T2" fmla="*/ 0 w 5"/>
                <a:gd name="T3" fmla="*/ 28 h 28"/>
                <a:gd name="T4" fmla="*/ 0 w 5"/>
                <a:gd name="T5" fmla="*/ 28 h 28"/>
                <a:gd name="T6" fmla="*/ 5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0" y="28"/>
                    <a:pt x="0" y="28"/>
                    <a:pt x="0" y="28"/>
                  </a:cubicBezTo>
                  <a:cubicBezTo>
                    <a:pt x="0" y="28"/>
                    <a:pt x="0" y="28"/>
                    <a:pt x="0" y="28"/>
                  </a:cubicBezTo>
                  <a:cubicBezTo>
                    <a:pt x="5" y="0"/>
                    <a:pt x="5" y="0"/>
                    <a:pt x="5" y="0"/>
                  </a:cubicBezTo>
                  <a:cubicBezTo>
                    <a:pt x="5" y="0"/>
                    <a:pt x="5" y="0"/>
                    <a:pt x="5"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0" name="Freeform 134"/>
            <p:cNvSpPr>
              <a:spLocks/>
            </p:cNvSpPr>
            <p:nvPr/>
          </p:nvSpPr>
          <p:spPr bwMode="auto">
            <a:xfrm>
              <a:off x="4629" y="1776"/>
              <a:ext cx="31" cy="49"/>
            </a:xfrm>
            <a:custGeom>
              <a:avLst/>
              <a:gdLst>
                <a:gd name="T0" fmla="*/ 16 w 18"/>
                <a:gd name="T1" fmla="*/ 0 h 28"/>
                <a:gd name="T2" fmla="*/ 2 w 18"/>
                <a:gd name="T3" fmla="*/ 11 h 28"/>
                <a:gd name="T4" fmla="*/ 13 w 18"/>
                <a:gd name="T5" fmla="*/ 28 h 28"/>
                <a:gd name="T6" fmla="*/ 18 w 18"/>
                <a:gd name="T7" fmla="*/ 0 h 28"/>
                <a:gd name="T8" fmla="*/ 16 w 18"/>
                <a:gd name="T9" fmla="*/ 0 h 28"/>
              </a:gdLst>
              <a:ahLst/>
              <a:cxnLst>
                <a:cxn ang="0">
                  <a:pos x="T0" y="T1"/>
                </a:cxn>
                <a:cxn ang="0">
                  <a:pos x="T2" y="T3"/>
                </a:cxn>
                <a:cxn ang="0">
                  <a:pos x="T4" y="T5"/>
                </a:cxn>
                <a:cxn ang="0">
                  <a:pos x="T6" y="T7"/>
                </a:cxn>
                <a:cxn ang="0">
                  <a:pos x="T8" y="T9"/>
                </a:cxn>
              </a:cxnLst>
              <a:rect l="0" t="0" r="r" b="b"/>
              <a:pathLst>
                <a:path w="18" h="28">
                  <a:moveTo>
                    <a:pt x="16" y="0"/>
                  </a:moveTo>
                  <a:cubicBezTo>
                    <a:pt x="9" y="0"/>
                    <a:pt x="3" y="4"/>
                    <a:pt x="2" y="11"/>
                  </a:cubicBezTo>
                  <a:cubicBezTo>
                    <a:pt x="0" y="19"/>
                    <a:pt x="6" y="27"/>
                    <a:pt x="13" y="28"/>
                  </a:cubicBezTo>
                  <a:cubicBezTo>
                    <a:pt x="18" y="0"/>
                    <a:pt x="18" y="0"/>
                    <a:pt x="18" y="0"/>
                  </a:cubicBezTo>
                  <a:cubicBezTo>
                    <a:pt x="18" y="0"/>
                    <a:pt x="17" y="0"/>
                    <a:pt x="1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1" name="Freeform 135"/>
            <p:cNvSpPr>
              <a:spLocks/>
            </p:cNvSpPr>
            <p:nvPr/>
          </p:nvSpPr>
          <p:spPr bwMode="auto">
            <a:xfrm>
              <a:off x="4751" y="1807"/>
              <a:ext cx="21" cy="2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2" name="Freeform 136"/>
            <p:cNvSpPr>
              <a:spLocks/>
            </p:cNvSpPr>
            <p:nvPr/>
          </p:nvSpPr>
          <p:spPr bwMode="auto">
            <a:xfrm>
              <a:off x="6637" y="2038"/>
              <a:ext cx="170" cy="71"/>
            </a:xfrm>
            <a:custGeom>
              <a:avLst/>
              <a:gdLst>
                <a:gd name="T0" fmla="*/ 31 w 99"/>
                <a:gd name="T1" fmla="*/ 41 h 41"/>
                <a:gd name="T2" fmla="*/ 0 w 99"/>
                <a:gd name="T3" fmla="*/ 2 h 41"/>
                <a:gd name="T4" fmla="*/ 0 w 99"/>
                <a:gd name="T5" fmla="*/ 0 h 41"/>
                <a:gd name="T6" fmla="*/ 1 w 99"/>
                <a:gd name="T7" fmla="*/ 0 h 41"/>
                <a:gd name="T8" fmla="*/ 32 w 99"/>
                <a:gd name="T9" fmla="*/ 38 h 41"/>
                <a:gd name="T10" fmla="*/ 44 w 99"/>
                <a:gd name="T11" fmla="*/ 30 h 41"/>
                <a:gd name="T12" fmla="*/ 57 w 99"/>
                <a:gd name="T13" fmla="*/ 39 h 41"/>
                <a:gd name="T14" fmla="*/ 97 w 99"/>
                <a:gd name="T15" fmla="*/ 0 h 41"/>
                <a:gd name="T16" fmla="*/ 99 w 99"/>
                <a:gd name="T17" fmla="*/ 0 h 41"/>
                <a:gd name="T18" fmla="*/ 99 w 99"/>
                <a:gd name="T19" fmla="*/ 2 h 41"/>
                <a:gd name="T20" fmla="*/ 58 w 99"/>
                <a:gd name="T21" fmla="*/ 41 h 41"/>
                <a:gd name="T22" fmla="*/ 44 w 99"/>
                <a:gd name="T23" fmla="*/ 32 h 41"/>
                <a:gd name="T24" fmla="*/ 31 w 99"/>
                <a:gd name="T2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1">
                  <a:moveTo>
                    <a:pt x="31" y="41"/>
                  </a:moveTo>
                  <a:cubicBezTo>
                    <a:pt x="0" y="2"/>
                    <a:pt x="0" y="2"/>
                    <a:pt x="0" y="2"/>
                  </a:cubicBezTo>
                  <a:cubicBezTo>
                    <a:pt x="0" y="1"/>
                    <a:pt x="0" y="0"/>
                    <a:pt x="0" y="0"/>
                  </a:cubicBezTo>
                  <a:cubicBezTo>
                    <a:pt x="0" y="0"/>
                    <a:pt x="1" y="0"/>
                    <a:pt x="1" y="0"/>
                  </a:cubicBezTo>
                  <a:cubicBezTo>
                    <a:pt x="32" y="38"/>
                    <a:pt x="32" y="38"/>
                    <a:pt x="32" y="38"/>
                  </a:cubicBezTo>
                  <a:cubicBezTo>
                    <a:pt x="44" y="30"/>
                    <a:pt x="44" y="30"/>
                    <a:pt x="44" y="30"/>
                  </a:cubicBezTo>
                  <a:cubicBezTo>
                    <a:pt x="57" y="39"/>
                    <a:pt x="57" y="39"/>
                    <a:pt x="57" y="39"/>
                  </a:cubicBezTo>
                  <a:cubicBezTo>
                    <a:pt x="97" y="0"/>
                    <a:pt x="97" y="0"/>
                    <a:pt x="97" y="0"/>
                  </a:cubicBezTo>
                  <a:cubicBezTo>
                    <a:pt x="98" y="0"/>
                    <a:pt x="98" y="0"/>
                    <a:pt x="99" y="0"/>
                  </a:cubicBezTo>
                  <a:cubicBezTo>
                    <a:pt x="99" y="1"/>
                    <a:pt x="99" y="1"/>
                    <a:pt x="99" y="2"/>
                  </a:cubicBezTo>
                  <a:cubicBezTo>
                    <a:pt x="58" y="41"/>
                    <a:pt x="58" y="41"/>
                    <a:pt x="58" y="41"/>
                  </a:cubicBezTo>
                  <a:cubicBezTo>
                    <a:pt x="44" y="32"/>
                    <a:pt x="44" y="32"/>
                    <a:pt x="44" y="32"/>
                  </a:cubicBezTo>
                  <a:lnTo>
                    <a:pt x="31" y="4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3" name="Freeform 137"/>
            <p:cNvSpPr>
              <a:spLocks/>
            </p:cNvSpPr>
            <p:nvPr/>
          </p:nvSpPr>
          <p:spPr bwMode="auto">
            <a:xfrm>
              <a:off x="6711" y="2090"/>
              <a:ext cx="25" cy="101"/>
            </a:xfrm>
            <a:custGeom>
              <a:avLst/>
              <a:gdLst>
                <a:gd name="T0" fmla="*/ 14 w 15"/>
                <a:gd name="T1" fmla="*/ 59 h 59"/>
                <a:gd name="T2" fmla="*/ 0 w 15"/>
                <a:gd name="T3" fmla="*/ 59 h 59"/>
                <a:gd name="T4" fmla="*/ 0 w 15"/>
                <a:gd name="T5" fmla="*/ 1 h 59"/>
                <a:gd name="T6" fmla="*/ 1 w 15"/>
                <a:gd name="T7" fmla="*/ 0 h 59"/>
                <a:gd name="T8" fmla="*/ 2 w 15"/>
                <a:gd name="T9" fmla="*/ 1 h 59"/>
                <a:gd name="T10" fmla="*/ 2 w 15"/>
                <a:gd name="T11" fmla="*/ 57 h 59"/>
                <a:gd name="T12" fmla="*/ 14 w 15"/>
                <a:gd name="T13" fmla="*/ 57 h 59"/>
                <a:gd name="T14" fmla="*/ 15 w 15"/>
                <a:gd name="T15" fmla="*/ 58 h 59"/>
                <a:gd name="T16" fmla="*/ 14 w 15"/>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9">
                  <a:moveTo>
                    <a:pt x="14" y="59"/>
                  </a:moveTo>
                  <a:cubicBezTo>
                    <a:pt x="0" y="59"/>
                    <a:pt x="0" y="59"/>
                    <a:pt x="0" y="59"/>
                  </a:cubicBezTo>
                  <a:cubicBezTo>
                    <a:pt x="0" y="1"/>
                    <a:pt x="0" y="1"/>
                    <a:pt x="0" y="1"/>
                  </a:cubicBezTo>
                  <a:cubicBezTo>
                    <a:pt x="0" y="0"/>
                    <a:pt x="0" y="0"/>
                    <a:pt x="1" y="0"/>
                  </a:cubicBezTo>
                  <a:cubicBezTo>
                    <a:pt x="2" y="0"/>
                    <a:pt x="2" y="0"/>
                    <a:pt x="2" y="1"/>
                  </a:cubicBezTo>
                  <a:cubicBezTo>
                    <a:pt x="2" y="57"/>
                    <a:pt x="2" y="57"/>
                    <a:pt x="2" y="57"/>
                  </a:cubicBezTo>
                  <a:cubicBezTo>
                    <a:pt x="14" y="57"/>
                    <a:pt x="14" y="57"/>
                    <a:pt x="14" y="57"/>
                  </a:cubicBezTo>
                  <a:cubicBezTo>
                    <a:pt x="15" y="57"/>
                    <a:pt x="15" y="58"/>
                    <a:pt x="15" y="58"/>
                  </a:cubicBezTo>
                  <a:cubicBezTo>
                    <a:pt x="15" y="59"/>
                    <a:pt x="15" y="59"/>
                    <a:pt x="14" y="5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4" name="Freeform 138"/>
            <p:cNvSpPr>
              <a:spLocks/>
            </p:cNvSpPr>
            <p:nvPr/>
          </p:nvSpPr>
          <p:spPr bwMode="auto">
            <a:xfrm>
              <a:off x="4536" y="2030"/>
              <a:ext cx="186" cy="82"/>
            </a:xfrm>
            <a:custGeom>
              <a:avLst/>
              <a:gdLst>
                <a:gd name="T0" fmla="*/ 74 w 108"/>
                <a:gd name="T1" fmla="*/ 48 h 48"/>
                <a:gd name="T2" fmla="*/ 60 w 108"/>
                <a:gd name="T3" fmla="*/ 34 h 48"/>
                <a:gd name="T4" fmla="*/ 45 w 108"/>
                <a:gd name="T5" fmla="*/ 48 h 48"/>
                <a:gd name="T6" fmla="*/ 1 w 108"/>
                <a:gd name="T7" fmla="*/ 1 h 48"/>
                <a:gd name="T8" fmla="*/ 1 w 108"/>
                <a:gd name="T9" fmla="*/ 0 h 48"/>
                <a:gd name="T10" fmla="*/ 2 w 108"/>
                <a:gd name="T11" fmla="*/ 0 h 48"/>
                <a:gd name="T12" fmla="*/ 45 w 108"/>
                <a:gd name="T13" fmla="*/ 45 h 48"/>
                <a:gd name="T14" fmla="*/ 60 w 108"/>
                <a:gd name="T15" fmla="*/ 31 h 48"/>
                <a:gd name="T16" fmla="*/ 73 w 108"/>
                <a:gd name="T17" fmla="*/ 45 h 48"/>
                <a:gd name="T18" fmla="*/ 106 w 108"/>
                <a:gd name="T19" fmla="*/ 0 h 48"/>
                <a:gd name="T20" fmla="*/ 107 w 108"/>
                <a:gd name="T21" fmla="*/ 0 h 48"/>
                <a:gd name="T22" fmla="*/ 107 w 108"/>
                <a:gd name="T23" fmla="*/ 1 h 48"/>
                <a:gd name="T24" fmla="*/ 74 w 108"/>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8">
                  <a:moveTo>
                    <a:pt x="74" y="48"/>
                  </a:moveTo>
                  <a:cubicBezTo>
                    <a:pt x="60" y="34"/>
                    <a:pt x="60" y="34"/>
                    <a:pt x="60" y="34"/>
                  </a:cubicBezTo>
                  <a:cubicBezTo>
                    <a:pt x="45" y="48"/>
                    <a:pt x="45" y="48"/>
                    <a:pt x="45" y="48"/>
                  </a:cubicBezTo>
                  <a:cubicBezTo>
                    <a:pt x="1" y="1"/>
                    <a:pt x="1" y="1"/>
                    <a:pt x="1" y="1"/>
                  </a:cubicBezTo>
                  <a:cubicBezTo>
                    <a:pt x="0" y="1"/>
                    <a:pt x="0" y="0"/>
                    <a:pt x="1" y="0"/>
                  </a:cubicBezTo>
                  <a:cubicBezTo>
                    <a:pt x="1" y="0"/>
                    <a:pt x="2" y="0"/>
                    <a:pt x="2" y="0"/>
                  </a:cubicBezTo>
                  <a:cubicBezTo>
                    <a:pt x="45" y="45"/>
                    <a:pt x="45" y="45"/>
                    <a:pt x="45" y="45"/>
                  </a:cubicBezTo>
                  <a:cubicBezTo>
                    <a:pt x="60" y="31"/>
                    <a:pt x="60" y="31"/>
                    <a:pt x="60" y="31"/>
                  </a:cubicBezTo>
                  <a:cubicBezTo>
                    <a:pt x="73" y="45"/>
                    <a:pt x="73" y="45"/>
                    <a:pt x="73" y="45"/>
                  </a:cubicBezTo>
                  <a:cubicBezTo>
                    <a:pt x="106" y="0"/>
                    <a:pt x="106" y="0"/>
                    <a:pt x="106" y="0"/>
                  </a:cubicBezTo>
                  <a:cubicBezTo>
                    <a:pt x="106" y="0"/>
                    <a:pt x="107" y="0"/>
                    <a:pt x="107" y="0"/>
                  </a:cubicBezTo>
                  <a:cubicBezTo>
                    <a:pt x="108" y="0"/>
                    <a:pt x="108" y="1"/>
                    <a:pt x="107" y="1"/>
                  </a:cubicBezTo>
                  <a:lnTo>
                    <a:pt x="74"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5" name="Freeform 139"/>
            <p:cNvSpPr>
              <a:spLocks/>
            </p:cNvSpPr>
            <p:nvPr/>
          </p:nvSpPr>
          <p:spPr bwMode="auto">
            <a:xfrm>
              <a:off x="4379" y="1911"/>
              <a:ext cx="251" cy="249"/>
            </a:xfrm>
            <a:custGeom>
              <a:avLst/>
              <a:gdLst>
                <a:gd name="T0" fmla="*/ 134 w 146"/>
                <a:gd name="T1" fmla="*/ 0 h 145"/>
                <a:gd name="T2" fmla="*/ 12 w 146"/>
                <a:gd name="T3" fmla="*/ 145 h 145"/>
                <a:gd name="T4" fmla="*/ 134 w 146"/>
                <a:gd name="T5" fmla="*/ 0 h 145"/>
              </a:gdLst>
              <a:ahLst/>
              <a:cxnLst>
                <a:cxn ang="0">
                  <a:pos x="T0" y="T1"/>
                </a:cxn>
                <a:cxn ang="0">
                  <a:pos x="T2" y="T3"/>
                </a:cxn>
                <a:cxn ang="0">
                  <a:pos x="T4" y="T5"/>
                </a:cxn>
              </a:cxnLst>
              <a:rect l="0" t="0" r="r" b="b"/>
              <a:pathLst>
                <a:path w="146" h="145">
                  <a:moveTo>
                    <a:pt x="134" y="0"/>
                  </a:moveTo>
                  <a:cubicBezTo>
                    <a:pt x="134" y="0"/>
                    <a:pt x="0" y="11"/>
                    <a:pt x="12" y="145"/>
                  </a:cubicBezTo>
                  <a:cubicBezTo>
                    <a:pt x="12" y="145"/>
                    <a:pt x="146" y="134"/>
                    <a:pt x="134"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grpSp>
    </p:spTree>
    <p:extLst>
      <p:ext uri="{BB962C8B-B14F-4D97-AF65-F5344CB8AC3E}">
        <p14:creationId xmlns:p14="http://schemas.microsoft.com/office/powerpoint/2010/main" val="42123987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grpSp>
        <p:nvGrpSpPr>
          <p:cNvPr id="203" name="Group 202"/>
          <p:cNvGrpSpPr/>
          <p:nvPr userDrawn="1"/>
        </p:nvGrpSpPr>
        <p:grpSpPr>
          <a:xfrm>
            <a:off x="5179347" y="-1"/>
            <a:ext cx="7012656" cy="9899512"/>
            <a:chOff x="5283200" y="-1"/>
            <a:chExt cx="7153275" cy="10096586"/>
          </a:xfrm>
        </p:grpSpPr>
        <p:sp>
          <p:nvSpPr>
            <p:cNvPr id="136" name="Rectangle 135"/>
            <p:cNvSpPr/>
            <p:nvPr userDrawn="1"/>
          </p:nvSpPr>
          <p:spPr bwMode="auto">
            <a:xfrm>
              <a:off x="5283200" y="-1"/>
              <a:ext cx="7153275"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895816" fontAlgn="base">
                <a:spcBef>
                  <a:spcPct val="0"/>
                </a:spcBef>
                <a:spcAft>
                  <a:spcPct val="0"/>
                </a:spcAft>
                <a:defRPr/>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userDrawn="1"/>
          </p:nvGrpSpPr>
          <p:grpSpPr>
            <a:xfrm>
              <a:off x="6807820" y="938407"/>
              <a:ext cx="4085913" cy="9158178"/>
              <a:chOff x="6920974" y="830338"/>
              <a:chExt cx="3110790" cy="6972534"/>
            </a:xfrm>
          </p:grpSpPr>
          <p:grpSp>
            <p:nvGrpSpPr>
              <p:cNvPr id="138" name="Group 22"/>
              <p:cNvGrpSpPr>
                <a:grpSpLocks noChangeAspect="1"/>
              </p:cNvGrpSpPr>
              <p:nvPr/>
            </p:nvGrpSpPr>
            <p:grpSpPr bwMode="auto">
              <a:xfrm>
                <a:off x="6920974" y="3243571"/>
                <a:ext cx="2219325" cy="4559301"/>
                <a:chOff x="4539" y="1424"/>
                <a:chExt cx="1398" cy="2872"/>
              </a:xfrm>
            </p:grpSpPr>
            <p:sp>
              <p:nvSpPr>
                <p:cNvPr id="150" name="Freeform 25"/>
                <p:cNvSpPr>
                  <a:spLocks/>
                </p:cNvSpPr>
                <p:nvPr/>
              </p:nvSpPr>
              <p:spPr bwMode="auto">
                <a:xfrm>
                  <a:off x="4775" y="4152"/>
                  <a:ext cx="1006" cy="144"/>
                </a:xfrm>
                <a:custGeom>
                  <a:avLst/>
                  <a:gdLst>
                    <a:gd name="T0" fmla="*/ 613 w 660"/>
                    <a:gd name="T1" fmla="*/ 0 h 95"/>
                    <a:gd name="T2" fmla="*/ 470 w 660"/>
                    <a:gd name="T3" fmla="*/ 0 h 95"/>
                    <a:gd name="T4" fmla="*/ 484 w 660"/>
                    <a:gd name="T5" fmla="*/ 14 h 95"/>
                    <a:gd name="T6" fmla="*/ 484 w 660"/>
                    <a:gd name="T7" fmla="*/ 36 h 95"/>
                    <a:gd name="T8" fmla="*/ 313 w 660"/>
                    <a:gd name="T9" fmla="*/ 36 h 95"/>
                    <a:gd name="T10" fmla="*/ 164 w 660"/>
                    <a:gd name="T11" fmla="*/ 36 h 95"/>
                    <a:gd name="T12" fmla="*/ 164 w 660"/>
                    <a:gd name="T13" fmla="*/ 0 h 95"/>
                    <a:gd name="T14" fmla="*/ 48 w 660"/>
                    <a:gd name="T15" fmla="*/ 0 h 95"/>
                    <a:gd name="T16" fmla="*/ 0 w 660"/>
                    <a:gd name="T17" fmla="*/ 47 h 95"/>
                    <a:gd name="T18" fmla="*/ 48 w 660"/>
                    <a:gd name="T19" fmla="*/ 95 h 95"/>
                    <a:gd name="T20" fmla="*/ 613 w 660"/>
                    <a:gd name="T21" fmla="*/ 95 h 95"/>
                    <a:gd name="T22" fmla="*/ 660 w 660"/>
                    <a:gd name="T23" fmla="*/ 47 h 95"/>
                    <a:gd name="T24" fmla="*/ 613 w 660"/>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0" h="95">
                      <a:moveTo>
                        <a:pt x="613" y="0"/>
                      </a:moveTo>
                      <a:cubicBezTo>
                        <a:pt x="470" y="0"/>
                        <a:pt x="470" y="0"/>
                        <a:pt x="470" y="0"/>
                      </a:cubicBezTo>
                      <a:cubicBezTo>
                        <a:pt x="484" y="14"/>
                        <a:pt x="484" y="14"/>
                        <a:pt x="484" y="14"/>
                      </a:cubicBezTo>
                      <a:cubicBezTo>
                        <a:pt x="484" y="36"/>
                        <a:pt x="484" y="36"/>
                        <a:pt x="484" y="36"/>
                      </a:cubicBezTo>
                      <a:cubicBezTo>
                        <a:pt x="313" y="36"/>
                        <a:pt x="313" y="36"/>
                        <a:pt x="313" y="36"/>
                      </a:cubicBezTo>
                      <a:cubicBezTo>
                        <a:pt x="164" y="36"/>
                        <a:pt x="164" y="36"/>
                        <a:pt x="164" y="36"/>
                      </a:cubicBezTo>
                      <a:cubicBezTo>
                        <a:pt x="164" y="0"/>
                        <a:pt x="164" y="0"/>
                        <a:pt x="164" y="0"/>
                      </a:cubicBezTo>
                      <a:cubicBezTo>
                        <a:pt x="48" y="0"/>
                        <a:pt x="48" y="0"/>
                        <a:pt x="48" y="0"/>
                      </a:cubicBezTo>
                      <a:cubicBezTo>
                        <a:pt x="22" y="0"/>
                        <a:pt x="0" y="21"/>
                        <a:pt x="0" y="47"/>
                      </a:cubicBezTo>
                      <a:cubicBezTo>
                        <a:pt x="0" y="74"/>
                        <a:pt x="22" y="95"/>
                        <a:pt x="48" y="95"/>
                      </a:cubicBezTo>
                      <a:cubicBezTo>
                        <a:pt x="613" y="95"/>
                        <a:pt x="613" y="95"/>
                        <a:pt x="613" y="95"/>
                      </a:cubicBezTo>
                      <a:cubicBezTo>
                        <a:pt x="639" y="95"/>
                        <a:pt x="660" y="74"/>
                        <a:pt x="660" y="47"/>
                      </a:cubicBezTo>
                      <a:cubicBezTo>
                        <a:pt x="660" y="21"/>
                        <a:pt x="639" y="0"/>
                        <a:pt x="613" y="0"/>
                      </a:cubicBezTo>
                    </a:path>
                  </a:pathLst>
                </a:custGeom>
                <a:solidFill>
                  <a:srgbClr val="C7B2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1" name="Freeform 26"/>
                <p:cNvSpPr>
                  <a:spLocks/>
                </p:cNvSpPr>
                <p:nvPr/>
              </p:nvSpPr>
              <p:spPr bwMode="auto">
                <a:xfrm>
                  <a:off x="5428" y="1550"/>
                  <a:ext cx="509" cy="637"/>
                </a:xfrm>
                <a:custGeom>
                  <a:avLst/>
                  <a:gdLst>
                    <a:gd name="T0" fmla="*/ 10 w 334"/>
                    <a:gd name="T1" fmla="*/ 418 h 418"/>
                    <a:gd name="T2" fmla="*/ 0 w 334"/>
                    <a:gd name="T3" fmla="*/ 418 h 418"/>
                    <a:gd name="T4" fmla="*/ 2 w 334"/>
                    <a:gd name="T5" fmla="*/ 336 h 418"/>
                    <a:gd name="T6" fmla="*/ 10 w 334"/>
                    <a:gd name="T7" fmla="*/ 336 h 418"/>
                    <a:gd name="T8" fmla="*/ 144 w 334"/>
                    <a:gd name="T9" fmla="*/ 293 h 418"/>
                    <a:gd name="T10" fmla="*/ 216 w 334"/>
                    <a:gd name="T11" fmla="*/ 191 h 418"/>
                    <a:gd name="T12" fmla="*/ 252 w 334"/>
                    <a:gd name="T13" fmla="*/ 5 h 418"/>
                    <a:gd name="T14" fmla="*/ 252 w 334"/>
                    <a:gd name="T15" fmla="*/ 2 h 418"/>
                    <a:gd name="T16" fmla="*/ 252 w 334"/>
                    <a:gd name="T17" fmla="*/ 2 h 418"/>
                    <a:gd name="T18" fmla="*/ 334 w 334"/>
                    <a:gd name="T19" fmla="*/ 0 h 418"/>
                    <a:gd name="T20" fmla="*/ 334 w 334"/>
                    <a:gd name="T21" fmla="*/ 5 h 418"/>
                    <a:gd name="T22" fmla="*/ 316 w 334"/>
                    <a:gd name="T23" fmla="*/ 151 h 418"/>
                    <a:gd name="T24" fmla="*/ 196 w 334"/>
                    <a:gd name="T25" fmla="*/ 357 h 418"/>
                    <a:gd name="T26" fmla="*/ 11 w 334"/>
                    <a:gd name="T27" fmla="*/ 418 h 418"/>
                    <a:gd name="T28" fmla="*/ 10 w 334"/>
                    <a:gd name="T29" fmla="*/ 41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4" h="418">
                      <a:moveTo>
                        <a:pt x="10" y="418"/>
                      </a:moveTo>
                      <a:cubicBezTo>
                        <a:pt x="7" y="418"/>
                        <a:pt x="3" y="418"/>
                        <a:pt x="0" y="418"/>
                      </a:cubicBezTo>
                      <a:cubicBezTo>
                        <a:pt x="2" y="336"/>
                        <a:pt x="2" y="336"/>
                        <a:pt x="2" y="336"/>
                      </a:cubicBezTo>
                      <a:cubicBezTo>
                        <a:pt x="5" y="336"/>
                        <a:pt x="8" y="336"/>
                        <a:pt x="10" y="336"/>
                      </a:cubicBezTo>
                      <a:cubicBezTo>
                        <a:pt x="71" y="336"/>
                        <a:pt x="112" y="319"/>
                        <a:pt x="144" y="293"/>
                      </a:cubicBezTo>
                      <a:cubicBezTo>
                        <a:pt x="176" y="267"/>
                        <a:pt x="200" y="231"/>
                        <a:pt x="216" y="191"/>
                      </a:cubicBezTo>
                      <a:cubicBezTo>
                        <a:pt x="249" y="112"/>
                        <a:pt x="252" y="23"/>
                        <a:pt x="252" y="5"/>
                      </a:cubicBezTo>
                      <a:cubicBezTo>
                        <a:pt x="252" y="3"/>
                        <a:pt x="252" y="2"/>
                        <a:pt x="252" y="2"/>
                      </a:cubicBezTo>
                      <a:cubicBezTo>
                        <a:pt x="252" y="2"/>
                        <a:pt x="252" y="2"/>
                        <a:pt x="252" y="2"/>
                      </a:cubicBezTo>
                      <a:cubicBezTo>
                        <a:pt x="334" y="0"/>
                        <a:pt x="334" y="0"/>
                        <a:pt x="334" y="0"/>
                      </a:cubicBezTo>
                      <a:cubicBezTo>
                        <a:pt x="334" y="1"/>
                        <a:pt x="334" y="2"/>
                        <a:pt x="334" y="5"/>
                      </a:cubicBezTo>
                      <a:cubicBezTo>
                        <a:pt x="334" y="23"/>
                        <a:pt x="333" y="82"/>
                        <a:pt x="316" y="151"/>
                      </a:cubicBezTo>
                      <a:cubicBezTo>
                        <a:pt x="298" y="220"/>
                        <a:pt x="265" y="301"/>
                        <a:pt x="196" y="357"/>
                      </a:cubicBezTo>
                      <a:cubicBezTo>
                        <a:pt x="150" y="394"/>
                        <a:pt x="88" y="418"/>
                        <a:pt x="11" y="418"/>
                      </a:cubicBezTo>
                      <a:cubicBezTo>
                        <a:pt x="10" y="418"/>
                        <a:pt x="10" y="418"/>
                        <a:pt x="10" y="418"/>
                      </a:cubicBezTo>
                    </a:path>
                  </a:pathLst>
                </a:custGeom>
                <a:solidFill>
                  <a:srgbClr val="055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2" name="Freeform 27"/>
                <p:cNvSpPr>
                  <a:spLocks/>
                </p:cNvSpPr>
                <p:nvPr/>
              </p:nvSpPr>
              <p:spPr bwMode="auto">
                <a:xfrm>
                  <a:off x="5431" y="1550"/>
                  <a:ext cx="506" cy="637"/>
                </a:xfrm>
                <a:custGeom>
                  <a:avLst/>
                  <a:gdLst>
                    <a:gd name="T0" fmla="*/ 332 w 332"/>
                    <a:gd name="T1" fmla="*/ 0 h 418"/>
                    <a:gd name="T2" fmla="*/ 250 w 332"/>
                    <a:gd name="T3" fmla="*/ 2 h 418"/>
                    <a:gd name="T4" fmla="*/ 250 w 332"/>
                    <a:gd name="T5" fmla="*/ 2 h 418"/>
                    <a:gd name="T6" fmla="*/ 250 w 332"/>
                    <a:gd name="T7" fmla="*/ 5 h 418"/>
                    <a:gd name="T8" fmla="*/ 250 w 332"/>
                    <a:gd name="T9" fmla="*/ 7 h 418"/>
                    <a:gd name="T10" fmla="*/ 214 w 332"/>
                    <a:gd name="T11" fmla="*/ 191 h 418"/>
                    <a:gd name="T12" fmla="*/ 142 w 332"/>
                    <a:gd name="T13" fmla="*/ 293 h 418"/>
                    <a:gd name="T14" fmla="*/ 8 w 332"/>
                    <a:gd name="T15" fmla="*/ 336 h 418"/>
                    <a:gd name="T16" fmla="*/ 0 w 332"/>
                    <a:gd name="T17" fmla="*/ 336 h 418"/>
                    <a:gd name="T18" fmla="*/ 0 w 332"/>
                    <a:gd name="T19" fmla="*/ 336 h 418"/>
                    <a:gd name="T20" fmla="*/ 16 w 332"/>
                    <a:gd name="T21" fmla="*/ 336 h 418"/>
                    <a:gd name="T22" fmla="*/ 16 w 332"/>
                    <a:gd name="T23" fmla="*/ 418 h 418"/>
                    <a:gd name="T24" fmla="*/ 194 w 332"/>
                    <a:gd name="T25" fmla="*/ 357 h 418"/>
                    <a:gd name="T26" fmla="*/ 314 w 332"/>
                    <a:gd name="T27" fmla="*/ 151 h 418"/>
                    <a:gd name="T28" fmla="*/ 332 w 332"/>
                    <a:gd name="T29" fmla="*/ 5 h 418"/>
                    <a:gd name="T30" fmla="*/ 332 w 332"/>
                    <a:gd name="T31"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418">
                      <a:moveTo>
                        <a:pt x="332" y="0"/>
                      </a:moveTo>
                      <a:cubicBezTo>
                        <a:pt x="250" y="2"/>
                        <a:pt x="250" y="2"/>
                        <a:pt x="250" y="2"/>
                      </a:cubicBezTo>
                      <a:cubicBezTo>
                        <a:pt x="250" y="2"/>
                        <a:pt x="250" y="2"/>
                        <a:pt x="250" y="2"/>
                      </a:cubicBezTo>
                      <a:cubicBezTo>
                        <a:pt x="250" y="2"/>
                        <a:pt x="250" y="3"/>
                        <a:pt x="250" y="5"/>
                      </a:cubicBezTo>
                      <a:cubicBezTo>
                        <a:pt x="250" y="6"/>
                        <a:pt x="250" y="7"/>
                        <a:pt x="250" y="7"/>
                      </a:cubicBezTo>
                      <a:cubicBezTo>
                        <a:pt x="250" y="29"/>
                        <a:pt x="246" y="115"/>
                        <a:pt x="214" y="191"/>
                      </a:cubicBezTo>
                      <a:cubicBezTo>
                        <a:pt x="198" y="231"/>
                        <a:pt x="174" y="267"/>
                        <a:pt x="142" y="293"/>
                      </a:cubicBezTo>
                      <a:cubicBezTo>
                        <a:pt x="110" y="319"/>
                        <a:pt x="69" y="336"/>
                        <a:pt x="8" y="336"/>
                      </a:cubicBezTo>
                      <a:cubicBezTo>
                        <a:pt x="6" y="336"/>
                        <a:pt x="3" y="336"/>
                        <a:pt x="0" y="336"/>
                      </a:cubicBezTo>
                      <a:cubicBezTo>
                        <a:pt x="0" y="336"/>
                        <a:pt x="0" y="336"/>
                        <a:pt x="0" y="336"/>
                      </a:cubicBezTo>
                      <a:cubicBezTo>
                        <a:pt x="16" y="336"/>
                        <a:pt x="16" y="336"/>
                        <a:pt x="16" y="336"/>
                      </a:cubicBezTo>
                      <a:cubicBezTo>
                        <a:pt x="16" y="418"/>
                        <a:pt x="16" y="418"/>
                        <a:pt x="16" y="418"/>
                      </a:cubicBezTo>
                      <a:cubicBezTo>
                        <a:pt x="89" y="417"/>
                        <a:pt x="149" y="393"/>
                        <a:pt x="194" y="357"/>
                      </a:cubicBezTo>
                      <a:cubicBezTo>
                        <a:pt x="263" y="301"/>
                        <a:pt x="296" y="220"/>
                        <a:pt x="314" y="151"/>
                      </a:cubicBezTo>
                      <a:cubicBezTo>
                        <a:pt x="331" y="82"/>
                        <a:pt x="332" y="23"/>
                        <a:pt x="332" y="5"/>
                      </a:cubicBezTo>
                      <a:cubicBezTo>
                        <a:pt x="332" y="2"/>
                        <a:pt x="332" y="1"/>
                        <a:pt x="332" y="0"/>
                      </a:cubicBezTo>
                    </a:path>
                  </a:pathLst>
                </a:custGeom>
                <a:solidFill>
                  <a:srgbClr val="055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3" name="Freeform 28"/>
                <p:cNvSpPr>
                  <a:spLocks/>
                </p:cNvSpPr>
                <p:nvPr/>
              </p:nvSpPr>
              <p:spPr bwMode="auto">
                <a:xfrm>
                  <a:off x="4926" y="2062"/>
                  <a:ext cx="529" cy="1088"/>
                </a:xfrm>
                <a:custGeom>
                  <a:avLst/>
                  <a:gdLst>
                    <a:gd name="T0" fmla="*/ 347 w 347"/>
                    <a:gd name="T1" fmla="*/ 187 h 714"/>
                    <a:gd name="T2" fmla="*/ 347 w 347"/>
                    <a:gd name="T3" fmla="*/ 0 h 714"/>
                    <a:gd name="T4" fmla="*/ 0 w 347"/>
                    <a:gd name="T5" fmla="*/ 0 h 714"/>
                    <a:gd name="T6" fmla="*/ 0 w 347"/>
                    <a:gd name="T7" fmla="*/ 714 h 714"/>
                    <a:gd name="T8" fmla="*/ 347 w 347"/>
                    <a:gd name="T9" fmla="*/ 714 h 714"/>
                    <a:gd name="T10" fmla="*/ 347 w 347"/>
                    <a:gd name="T11" fmla="*/ 656 h 714"/>
                    <a:gd name="T12" fmla="*/ 310 w 347"/>
                    <a:gd name="T13" fmla="*/ 405 h 714"/>
                    <a:gd name="T14" fmla="*/ 347 w 347"/>
                    <a:gd name="T15" fmla="*/ 187 h 7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7" h="714">
                      <a:moveTo>
                        <a:pt x="347" y="187"/>
                      </a:moveTo>
                      <a:cubicBezTo>
                        <a:pt x="347" y="0"/>
                        <a:pt x="347" y="0"/>
                        <a:pt x="347" y="0"/>
                      </a:cubicBezTo>
                      <a:cubicBezTo>
                        <a:pt x="0" y="0"/>
                        <a:pt x="0" y="0"/>
                        <a:pt x="0" y="0"/>
                      </a:cubicBezTo>
                      <a:cubicBezTo>
                        <a:pt x="0" y="714"/>
                        <a:pt x="0" y="714"/>
                        <a:pt x="0" y="714"/>
                      </a:cubicBezTo>
                      <a:cubicBezTo>
                        <a:pt x="347" y="714"/>
                        <a:pt x="347" y="714"/>
                        <a:pt x="347" y="714"/>
                      </a:cubicBezTo>
                      <a:cubicBezTo>
                        <a:pt x="347" y="656"/>
                        <a:pt x="347" y="656"/>
                        <a:pt x="347" y="656"/>
                      </a:cubicBezTo>
                      <a:cubicBezTo>
                        <a:pt x="344" y="574"/>
                        <a:pt x="335" y="475"/>
                        <a:pt x="310" y="405"/>
                      </a:cubicBezTo>
                      <a:cubicBezTo>
                        <a:pt x="310" y="405"/>
                        <a:pt x="340" y="258"/>
                        <a:pt x="347" y="187"/>
                      </a:cubicBezTo>
                    </a:path>
                  </a:pathLst>
                </a:custGeom>
                <a:solidFill>
                  <a:srgbClr val="055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4" name="Freeform 29"/>
                <p:cNvSpPr>
                  <a:spLocks/>
                </p:cNvSpPr>
                <p:nvPr/>
              </p:nvSpPr>
              <p:spPr bwMode="auto">
                <a:xfrm>
                  <a:off x="5812" y="1424"/>
                  <a:ext cx="125" cy="129"/>
                </a:xfrm>
                <a:custGeom>
                  <a:avLst/>
                  <a:gdLst>
                    <a:gd name="T0" fmla="*/ 82 w 82"/>
                    <a:gd name="T1" fmla="*/ 43 h 85"/>
                    <a:gd name="T2" fmla="*/ 82 w 82"/>
                    <a:gd name="T3" fmla="*/ 41 h 85"/>
                    <a:gd name="T4" fmla="*/ 41 w 82"/>
                    <a:gd name="T5" fmla="*/ 0 h 85"/>
                    <a:gd name="T6" fmla="*/ 0 w 82"/>
                    <a:gd name="T7" fmla="*/ 41 h 85"/>
                    <a:gd name="T8" fmla="*/ 0 w 82"/>
                    <a:gd name="T9" fmla="*/ 43 h 85"/>
                    <a:gd name="T10" fmla="*/ 0 w 82"/>
                    <a:gd name="T11" fmla="*/ 43 h 85"/>
                    <a:gd name="T12" fmla="*/ 0 w 82"/>
                    <a:gd name="T13" fmla="*/ 85 h 85"/>
                    <a:gd name="T14" fmla="*/ 82 w 82"/>
                    <a:gd name="T15" fmla="*/ 85 h 85"/>
                    <a:gd name="T16" fmla="*/ 82 w 82"/>
                    <a:gd name="T17"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5">
                      <a:moveTo>
                        <a:pt x="82" y="43"/>
                      </a:moveTo>
                      <a:cubicBezTo>
                        <a:pt x="82" y="42"/>
                        <a:pt x="82" y="42"/>
                        <a:pt x="82" y="41"/>
                      </a:cubicBezTo>
                      <a:cubicBezTo>
                        <a:pt x="82" y="19"/>
                        <a:pt x="64" y="0"/>
                        <a:pt x="41" y="0"/>
                      </a:cubicBezTo>
                      <a:cubicBezTo>
                        <a:pt x="18" y="0"/>
                        <a:pt x="0" y="19"/>
                        <a:pt x="0" y="41"/>
                      </a:cubicBezTo>
                      <a:cubicBezTo>
                        <a:pt x="0" y="42"/>
                        <a:pt x="0" y="42"/>
                        <a:pt x="0" y="43"/>
                      </a:cubicBezTo>
                      <a:cubicBezTo>
                        <a:pt x="0" y="43"/>
                        <a:pt x="0" y="43"/>
                        <a:pt x="0" y="43"/>
                      </a:cubicBezTo>
                      <a:cubicBezTo>
                        <a:pt x="0" y="85"/>
                        <a:pt x="0" y="85"/>
                        <a:pt x="0" y="85"/>
                      </a:cubicBezTo>
                      <a:cubicBezTo>
                        <a:pt x="82" y="85"/>
                        <a:pt x="82" y="85"/>
                        <a:pt x="82" y="85"/>
                      </a:cubicBezTo>
                      <a:cubicBezTo>
                        <a:pt x="82" y="43"/>
                        <a:pt x="82" y="43"/>
                        <a:pt x="82" y="43"/>
                      </a:cubicBezTo>
                      <a:close/>
                    </a:path>
                  </a:pathLst>
                </a:custGeom>
                <a:solidFill>
                  <a:srgbClr val="7656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5" name="Freeform 30"/>
                <p:cNvSpPr>
                  <a:spLocks/>
                </p:cNvSpPr>
                <p:nvPr/>
              </p:nvSpPr>
              <p:spPr bwMode="auto">
                <a:xfrm>
                  <a:off x="5252" y="4060"/>
                  <a:ext cx="261" cy="147"/>
                </a:xfrm>
                <a:custGeom>
                  <a:avLst/>
                  <a:gdLst>
                    <a:gd name="T0" fmla="*/ 261 w 261"/>
                    <a:gd name="T1" fmla="*/ 113 h 147"/>
                    <a:gd name="T2" fmla="*/ 148 w 261"/>
                    <a:gd name="T3" fmla="*/ 0 h 147"/>
                    <a:gd name="T4" fmla="*/ 0 w 261"/>
                    <a:gd name="T5" fmla="*/ 0 h 147"/>
                    <a:gd name="T6" fmla="*/ 0 w 261"/>
                    <a:gd name="T7" fmla="*/ 147 h 147"/>
                    <a:gd name="T8" fmla="*/ 261 w 261"/>
                    <a:gd name="T9" fmla="*/ 147 h 147"/>
                    <a:gd name="T10" fmla="*/ 261 w 261"/>
                    <a:gd name="T11" fmla="*/ 113 h 147"/>
                  </a:gdLst>
                  <a:ahLst/>
                  <a:cxnLst>
                    <a:cxn ang="0">
                      <a:pos x="T0" y="T1"/>
                    </a:cxn>
                    <a:cxn ang="0">
                      <a:pos x="T2" y="T3"/>
                    </a:cxn>
                    <a:cxn ang="0">
                      <a:pos x="T4" y="T5"/>
                    </a:cxn>
                    <a:cxn ang="0">
                      <a:pos x="T6" y="T7"/>
                    </a:cxn>
                    <a:cxn ang="0">
                      <a:pos x="T8" y="T9"/>
                    </a:cxn>
                    <a:cxn ang="0">
                      <a:pos x="T10" y="T11"/>
                    </a:cxn>
                  </a:cxnLst>
                  <a:rect l="0" t="0" r="r" b="b"/>
                  <a:pathLst>
                    <a:path w="261" h="147">
                      <a:moveTo>
                        <a:pt x="261" y="113"/>
                      </a:moveTo>
                      <a:lnTo>
                        <a:pt x="148" y="0"/>
                      </a:lnTo>
                      <a:lnTo>
                        <a:pt x="0" y="0"/>
                      </a:lnTo>
                      <a:lnTo>
                        <a:pt x="0" y="147"/>
                      </a:lnTo>
                      <a:lnTo>
                        <a:pt x="261" y="147"/>
                      </a:lnTo>
                      <a:lnTo>
                        <a:pt x="261" y="113"/>
                      </a:ln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6" name="Freeform 31"/>
                <p:cNvSpPr>
                  <a:spLocks/>
                </p:cNvSpPr>
                <p:nvPr/>
              </p:nvSpPr>
              <p:spPr bwMode="auto">
                <a:xfrm>
                  <a:off x="5252" y="4060"/>
                  <a:ext cx="261" cy="147"/>
                </a:xfrm>
                <a:custGeom>
                  <a:avLst/>
                  <a:gdLst>
                    <a:gd name="T0" fmla="*/ 261 w 261"/>
                    <a:gd name="T1" fmla="*/ 113 h 147"/>
                    <a:gd name="T2" fmla="*/ 148 w 261"/>
                    <a:gd name="T3" fmla="*/ 0 h 147"/>
                    <a:gd name="T4" fmla="*/ 0 w 261"/>
                    <a:gd name="T5" fmla="*/ 0 h 147"/>
                    <a:gd name="T6" fmla="*/ 0 w 261"/>
                    <a:gd name="T7" fmla="*/ 147 h 147"/>
                    <a:gd name="T8" fmla="*/ 261 w 261"/>
                    <a:gd name="T9" fmla="*/ 147 h 147"/>
                    <a:gd name="T10" fmla="*/ 261 w 261"/>
                    <a:gd name="T11" fmla="*/ 113 h 147"/>
                  </a:gdLst>
                  <a:ahLst/>
                  <a:cxnLst>
                    <a:cxn ang="0">
                      <a:pos x="T0" y="T1"/>
                    </a:cxn>
                    <a:cxn ang="0">
                      <a:pos x="T2" y="T3"/>
                    </a:cxn>
                    <a:cxn ang="0">
                      <a:pos x="T4" y="T5"/>
                    </a:cxn>
                    <a:cxn ang="0">
                      <a:pos x="T6" y="T7"/>
                    </a:cxn>
                    <a:cxn ang="0">
                      <a:pos x="T8" y="T9"/>
                    </a:cxn>
                    <a:cxn ang="0">
                      <a:pos x="T10" y="T11"/>
                    </a:cxn>
                  </a:cxnLst>
                  <a:rect l="0" t="0" r="r" b="b"/>
                  <a:pathLst>
                    <a:path w="261" h="147">
                      <a:moveTo>
                        <a:pt x="261" y="113"/>
                      </a:moveTo>
                      <a:lnTo>
                        <a:pt x="148" y="0"/>
                      </a:lnTo>
                      <a:lnTo>
                        <a:pt x="0" y="0"/>
                      </a:lnTo>
                      <a:lnTo>
                        <a:pt x="0" y="147"/>
                      </a:lnTo>
                      <a:lnTo>
                        <a:pt x="261" y="147"/>
                      </a:lnTo>
                      <a:lnTo>
                        <a:pt x="261" y="1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7" name="Rectangle 32"/>
                <p:cNvSpPr>
                  <a:spLocks noChangeArrowheads="1"/>
                </p:cNvSpPr>
                <p:nvPr/>
              </p:nvSpPr>
              <p:spPr bwMode="auto">
                <a:xfrm>
                  <a:off x="5252" y="3108"/>
                  <a:ext cx="147" cy="952"/>
                </a:xfrm>
                <a:prstGeom prst="rect">
                  <a:avLst/>
                </a:prstGeom>
                <a:solidFill>
                  <a:srgbClr val="0555A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8" name="Rectangle 33"/>
                <p:cNvSpPr>
                  <a:spLocks noChangeArrowheads="1"/>
                </p:cNvSpPr>
                <p:nvPr/>
              </p:nvSpPr>
              <p:spPr bwMode="auto">
                <a:xfrm>
                  <a:off x="5252" y="3108"/>
                  <a:ext cx="147"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59" name="Freeform 34"/>
                <p:cNvSpPr>
                  <a:spLocks/>
                </p:cNvSpPr>
                <p:nvPr/>
              </p:nvSpPr>
              <p:spPr bwMode="auto">
                <a:xfrm>
                  <a:off x="5252" y="4060"/>
                  <a:ext cx="70" cy="147"/>
                </a:xfrm>
                <a:custGeom>
                  <a:avLst/>
                  <a:gdLst>
                    <a:gd name="T0" fmla="*/ 70 w 70"/>
                    <a:gd name="T1" fmla="*/ 0 h 147"/>
                    <a:gd name="T2" fmla="*/ 0 w 70"/>
                    <a:gd name="T3" fmla="*/ 0 h 147"/>
                    <a:gd name="T4" fmla="*/ 0 w 70"/>
                    <a:gd name="T5" fmla="*/ 80 h 147"/>
                    <a:gd name="T6" fmla="*/ 32 w 70"/>
                    <a:gd name="T7" fmla="*/ 113 h 147"/>
                    <a:gd name="T8" fmla="*/ 32 w 70"/>
                    <a:gd name="T9" fmla="*/ 147 h 147"/>
                    <a:gd name="T10" fmla="*/ 0 w 70"/>
                    <a:gd name="T11" fmla="*/ 147 h 147"/>
                    <a:gd name="T12" fmla="*/ 70 w 70"/>
                    <a:gd name="T13" fmla="*/ 147 h 147"/>
                    <a:gd name="T14" fmla="*/ 70 w 70"/>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47">
                      <a:moveTo>
                        <a:pt x="70" y="0"/>
                      </a:moveTo>
                      <a:lnTo>
                        <a:pt x="0" y="0"/>
                      </a:lnTo>
                      <a:lnTo>
                        <a:pt x="0" y="80"/>
                      </a:lnTo>
                      <a:lnTo>
                        <a:pt x="32" y="113"/>
                      </a:lnTo>
                      <a:lnTo>
                        <a:pt x="32" y="147"/>
                      </a:lnTo>
                      <a:lnTo>
                        <a:pt x="0" y="147"/>
                      </a:lnTo>
                      <a:lnTo>
                        <a:pt x="70" y="147"/>
                      </a:lnTo>
                      <a:lnTo>
                        <a:pt x="70" y="0"/>
                      </a:ln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0" name="Freeform 35"/>
                <p:cNvSpPr>
                  <a:spLocks/>
                </p:cNvSpPr>
                <p:nvPr/>
              </p:nvSpPr>
              <p:spPr bwMode="auto">
                <a:xfrm>
                  <a:off x="5252" y="4060"/>
                  <a:ext cx="70" cy="147"/>
                </a:xfrm>
                <a:custGeom>
                  <a:avLst/>
                  <a:gdLst>
                    <a:gd name="T0" fmla="*/ 70 w 70"/>
                    <a:gd name="T1" fmla="*/ 0 h 147"/>
                    <a:gd name="T2" fmla="*/ 0 w 70"/>
                    <a:gd name="T3" fmla="*/ 0 h 147"/>
                    <a:gd name="T4" fmla="*/ 0 w 70"/>
                    <a:gd name="T5" fmla="*/ 80 h 147"/>
                    <a:gd name="T6" fmla="*/ 32 w 70"/>
                    <a:gd name="T7" fmla="*/ 113 h 147"/>
                    <a:gd name="T8" fmla="*/ 32 w 70"/>
                    <a:gd name="T9" fmla="*/ 147 h 147"/>
                    <a:gd name="T10" fmla="*/ 0 w 70"/>
                    <a:gd name="T11" fmla="*/ 147 h 147"/>
                    <a:gd name="T12" fmla="*/ 70 w 70"/>
                    <a:gd name="T13" fmla="*/ 147 h 147"/>
                    <a:gd name="T14" fmla="*/ 70 w 70"/>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47">
                      <a:moveTo>
                        <a:pt x="70" y="0"/>
                      </a:moveTo>
                      <a:lnTo>
                        <a:pt x="0" y="0"/>
                      </a:lnTo>
                      <a:lnTo>
                        <a:pt x="0" y="80"/>
                      </a:lnTo>
                      <a:lnTo>
                        <a:pt x="32" y="113"/>
                      </a:lnTo>
                      <a:lnTo>
                        <a:pt x="32" y="147"/>
                      </a:lnTo>
                      <a:lnTo>
                        <a:pt x="0" y="147"/>
                      </a:lnTo>
                      <a:lnTo>
                        <a:pt x="70" y="147"/>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1" name="Rectangle 36"/>
                <p:cNvSpPr>
                  <a:spLocks noChangeArrowheads="1"/>
                </p:cNvSpPr>
                <p:nvPr/>
              </p:nvSpPr>
              <p:spPr bwMode="auto">
                <a:xfrm>
                  <a:off x="5252" y="3150"/>
                  <a:ext cx="70" cy="910"/>
                </a:xfrm>
                <a:prstGeom prst="rect">
                  <a:avLst/>
                </a:prstGeom>
                <a:solidFill>
                  <a:srgbClr val="0B4E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2" name="Rectangle 37"/>
                <p:cNvSpPr>
                  <a:spLocks noChangeArrowheads="1"/>
                </p:cNvSpPr>
                <p:nvPr/>
              </p:nvSpPr>
              <p:spPr bwMode="auto">
                <a:xfrm>
                  <a:off x="5252" y="3150"/>
                  <a:ext cx="70"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3" name="Rectangle 38"/>
                <p:cNvSpPr>
                  <a:spLocks noChangeArrowheads="1"/>
                </p:cNvSpPr>
                <p:nvPr/>
              </p:nvSpPr>
              <p:spPr bwMode="auto">
                <a:xfrm>
                  <a:off x="5025" y="3108"/>
                  <a:ext cx="147" cy="952"/>
                </a:xfrm>
                <a:prstGeom prst="rect">
                  <a:avLst/>
                </a:prstGeom>
                <a:solidFill>
                  <a:srgbClr val="0555A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4" name="Rectangle 39"/>
                <p:cNvSpPr>
                  <a:spLocks noChangeArrowheads="1"/>
                </p:cNvSpPr>
                <p:nvPr/>
              </p:nvSpPr>
              <p:spPr bwMode="auto">
                <a:xfrm>
                  <a:off x="5025" y="3108"/>
                  <a:ext cx="147"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5" name="Freeform 40"/>
                <p:cNvSpPr>
                  <a:spLocks/>
                </p:cNvSpPr>
                <p:nvPr/>
              </p:nvSpPr>
              <p:spPr bwMode="auto">
                <a:xfrm>
                  <a:off x="5025" y="4060"/>
                  <a:ext cx="259" cy="147"/>
                </a:xfrm>
                <a:custGeom>
                  <a:avLst/>
                  <a:gdLst>
                    <a:gd name="T0" fmla="*/ 259 w 259"/>
                    <a:gd name="T1" fmla="*/ 113 h 147"/>
                    <a:gd name="T2" fmla="*/ 148 w 259"/>
                    <a:gd name="T3" fmla="*/ 0 h 147"/>
                    <a:gd name="T4" fmla="*/ 0 w 259"/>
                    <a:gd name="T5" fmla="*/ 0 h 147"/>
                    <a:gd name="T6" fmla="*/ 0 w 259"/>
                    <a:gd name="T7" fmla="*/ 147 h 147"/>
                    <a:gd name="T8" fmla="*/ 259 w 259"/>
                    <a:gd name="T9" fmla="*/ 147 h 147"/>
                    <a:gd name="T10" fmla="*/ 259 w 259"/>
                    <a:gd name="T11" fmla="*/ 113 h 147"/>
                  </a:gdLst>
                  <a:ahLst/>
                  <a:cxnLst>
                    <a:cxn ang="0">
                      <a:pos x="T0" y="T1"/>
                    </a:cxn>
                    <a:cxn ang="0">
                      <a:pos x="T2" y="T3"/>
                    </a:cxn>
                    <a:cxn ang="0">
                      <a:pos x="T4" y="T5"/>
                    </a:cxn>
                    <a:cxn ang="0">
                      <a:pos x="T6" y="T7"/>
                    </a:cxn>
                    <a:cxn ang="0">
                      <a:pos x="T8" y="T9"/>
                    </a:cxn>
                    <a:cxn ang="0">
                      <a:pos x="T10" y="T11"/>
                    </a:cxn>
                  </a:cxnLst>
                  <a:rect l="0" t="0" r="r" b="b"/>
                  <a:pathLst>
                    <a:path w="259" h="147">
                      <a:moveTo>
                        <a:pt x="259" y="113"/>
                      </a:moveTo>
                      <a:lnTo>
                        <a:pt x="148" y="0"/>
                      </a:lnTo>
                      <a:lnTo>
                        <a:pt x="0" y="0"/>
                      </a:lnTo>
                      <a:lnTo>
                        <a:pt x="0" y="147"/>
                      </a:lnTo>
                      <a:lnTo>
                        <a:pt x="259" y="147"/>
                      </a:lnTo>
                      <a:lnTo>
                        <a:pt x="259" y="113"/>
                      </a:ln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6" name="Freeform 41"/>
                <p:cNvSpPr>
                  <a:spLocks/>
                </p:cNvSpPr>
                <p:nvPr/>
              </p:nvSpPr>
              <p:spPr bwMode="auto">
                <a:xfrm>
                  <a:off x="5025" y="4060"/>
                  <a:ext cx="259" cy="147"/>
                </a:xfrm>
                <a:custGeom>
                  <a:avLst/>
                  <a:gdLst>
                    <a:gd name="T0" fmla="*/ 259 w 259"/>
                    <a:gd name="T1" fmla="*/ 113 h 147"/>
                    <a:gd name="T2" fmla="*/ 148 w 259"/>
                    <a:gd name="T3" fmla="*/ 0 h 147"/>
                    <a:gd name="T4" fmla="*/ 0 w 259"/>
                    <a:gd name="T5" fmla="*/ 0 h 147"/>
                    <a:gd name="T6" fmla="*/ 0 w 259"/>
                    <a:gd name="T7" fmla="*/ 147 h 147"/>
                    <a:gd name="T8" fmla="*/ 259 w 259"/>
                    <a:gd name="T9" fmla="*/ 147 h 147"/>
                    <a:gd name="T10" fmla="*/ 259 w 259"/>
                    <a:gd name="T11" fmla="*/ 113 h 147"/>
                  </a:gdLst>
                  <a:ahLst/>
                  <a:cxnLst>
                    <a:cxn ang="0">
                      <a:pos x="T0" y="T1"/>
                    </a:cxn>
                    <a:cxn ang="0">
                      <a:pos x="T2" y="T3"/>
                    </a:cxn>
                    <a:cxn ang="0">
                      <a:pos x="T4" y="T5"/>
                    </a:cxn>
                    <a:cxn ang="0">
                      <a:pos x="T6" y="T7"/>
                    </a:cxn>
                    <a:cxn ang="0">
                      <a:pos x="T8" y="T9"/>
                    </a:cxn>
                    <a:cxn ang="0">
                      <a:pos x="T10" y="T11"/>
                    </a:cxn>
                  </a:cxnLst>
                  <a:rect l="0" t="0" r="r" b="b"/>
                  <a:pathLst>
                    <a:path w="259" h="147">
                      <a:moveTo>
                        <a:pt x="259" y="113"/>
                      </a:moveTo>
                      <a:lnTo>
                        <a:pt x="148" y="0"/>
                      </a:lnTo>
                      <a:lnTo>
                        <a:pt x="0" y="0"/>
                      </a:lnTo>
                      <a:lnTo>
                        <a:pt x="0" y="147"/>
                      </a:lnTo>
                      <a:lnTo>
                        <a:pt x="259" y="147"/>
                      </a:lnTo>
                      <a:lnTo>
                        <a:pt x="259" y="1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7" name="Freeform 42"/>
                <p:cNvSpPr>
                  <a:spLocks noEditPoints="1"/>
                </p:cNvSpPr>
                <p:nvPr/>
              </p:nvSpPr>
              <p:spPr bwMode="auto">
                <a:xfrm>
                  <a:off x="5025" y="3150"/>
                  <a:ext cx="69" cy="910"/>
                </a:xfrm>
                <a:custGeom>
                  <a:avLst/>
                  <a:gdLst>
                    <a:gd name="T0" fmla="*/ 69 w 69"/>
                    <a:gd name="T1" fmla="*/ 506 h 910"/>
                    <a:gd name="T2" fmla="*/ 0 w 69"/>
                    <a:gd name="T3" fmla="*/ 506 h 910"/>
                    <a:gd name="T4" fmla="*/ 0 w 69"/>
                    <a:gd name="T5" fmla="*/ 910 h 910"/>
                    <a:gd name="T6" fmla="*/ 69 w 69"/>
                    <a:gd name="T7" fmla="*/ 910 h 910"/>
                    <a:gd name="T8" fmla="*/ 69 w 69"/>
                    <a:gd name="T9" fmla="*/ 506 h 910"/>
                    <a:gd name="T10" fmla="*/ 69 w 69"/>
                    <a:gd name="T11" fmla="*/ 0 h 910"/>
                    <a:gd name="T12" fmla="*/ 0 w 69"/>
                    <a:gd name="T13" fmla="*/ 0 h 910"/>
                    <a:gd name="T14" fmla="*/ 0 w 69"/>
                    <a:gd name="T15" fmla="*/ 0 h 910"/>
                    <a:gd name="T16" fmla="*/ 38 w 69"/>
                    <a:gd name="T17" fmla="*/ 0 h 910"/>
                    <a:gd name="T18" fmla="*/ 69 w 69"/>
                    <a:gd name="T19" fmla="*/ 0 h 910"/>
                    <a:gd name="T20" fmla="*/ 69 w 69"/>
                    <a:gd name="T21"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910">
                      <a:moveTo>
                        <a:pt x="69" y="506"/>
                      </a:moveTo>
                      <a:lnTo>
                        <a:pt x="0" y="506"/>
                      </a:lnTo>
                      <a:lnTo>
                        <a:pt x="0" y="910"/>
                      </a:lnTo>
                      <a:lnTo>
                        <a:pt x="69" y="910"/>
                      </a:lnTo>
                      <a:lnTo>
                        <a:pt x="69" y="506"/>
                      </a:lnTo>
                      <a:close/>
                      <a:moveTo>
                        <a:pt x="69" y="0"/>
                      </a:moveTo>
                      <a:lnTo>
                        <a:pt x="0" y="0"/>
                      </a:lnTo>
                      <a:lnTo>
                        <a:pt x="0" y="0"/>
                      </a:lnTo>
                      <a:lnTo>
                        <a:pt x="38" y="0"/>
                      </a:lnTo>
                      <a:lnTo>
                        <a:pt x="69" y="0"/>
                      </a:lnTo>
                      <a:lnTo>
                        <a:pt x="69" y="0"/>
                      </a:lnTo>
                      <a:close/>
                    </a:path>
                  </a:pathLst>
                </a:custGeom>
                <a:solidFill>
                  <a:srgbClr val="0B4E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8" name="Freeform 43"/>
                <p:cNvSpPr>
                  <a:spLocks noEditPoints="1"/>
                </p:cNvSpPr>
                <p:nvPr/>
              </p:nvSpPr>
              <p:spPr bwMode="auto">
                <a:xfrm>
                  <a:off x="5025" y="3150"/>
                  <a:ext cx="69" cy="910"/>
                </a:xfrm>
                <a:custGeom>
                  <a:avLst/>
                  <a:gdLst>
                    <a:gd name="T0" fmla="*/ 69 w 69"/>
                    <a:gd name="T1" fmla="*/ 506 h 910"/>
                    <a:gd name="T2" fmla="*/ 0 w 69"/>
                    <a:gd name="T3" fmla="*/ 506 h 910"/>
                    <a:gd name="T4" fmla="*/ 0 w 69"/>
                    <a:gd name="T5" fmla="*/ 910 h 910"/>
                    <a:gd name="T6" fmla="*/ 69 w 69"/>
                    <a:gd name="T7" fmla="*/ 910 h 910"/>
                    <a:gd name="T8" fmla="*/ 69 w 69"/>
                    <a:gd name="T9" fmla="*/ 506 h 910"/>
                    <a:gd name="T10" fmla="*/ 69 w 69"/>
                    <a:gd name="T11" fmla="*/ 0 h 910"/>
                    <a:gd name="T12" fmla="*/ 0 w 69"/>
                    <a:gd name="T13" fmla="*/ 0 h 910"/>
                    <a:gd name="T14" fmla="*/ 0 w 69"/>
                    <a:gd name="T15" fmla="*/ 0 h 910"/>
                    <a:gd name="T16" fmla="*/ 38 w 69"/>
                    <a:gd name="T17" fmla="*/ 0 h 910"/>
                    <a:gd name="T18" fmla="*/ 69 w 69"/>
                    <a:gd name="T19" fmla="*/ 0 h 910"/>
                    <a:gd name="T20" fmla="*/ 69 w 69"/>
                    <a:gd name="T21"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910">
                      <a:moveTo>
                        <a:pt x="69" y="506"/>
                      </a:moveTo>
                      <a:lnTo>
                        <a:pt x="0" y="506"/>
                      </a:lnTo>
                      <a:lnTo>
                        <a:pt x="0" y="910"/>
                      </a:lnTo>
                      <a:lnTo>
                        <a:pt x="69" y="910"/>
                      </a:lnTo>
                      <a:lnTo>
                        <a:pt x="69" y="506"/>
                      </a:lnTo>
                      <a:moveTo>
                        <a:pt x="69" y="0"/>
                      </a:moveTo>
                      <a:lnTo>
                        <a:pt x="0" y="0"/>
                      </a:lnTo>
                      <a:lnTo>
                        <a:pt x="0" y="0"/>
                      </a:lnTo>
                      <a:lnTo>
                        <a:pt x="38" y="0"/>
                      </a:lnTo>
                      <a:lnTo>
                        <a:pt x="69" y="0"/>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69" name="Rectangle 44"/>
                <p:cNvSpPr>
                  <a:spLocks noChangeArrowheads="1"/>
                </p:cNvSpPr>
                <p:nvPr/>
              </p:nvSpPr>
              <p:spPr bwMode="auto">
                <a:xfrm>
                  <a:off x="5025" y="4060"/>
                  <a:ext cx="69" cy="147"/>
                </a:xfrm>
                <a:prstGeom prst="rect">
                  <a:avLst/>
                </a:prstGeom>
                <a:solidFill>
                  <a:srgbClr val="2320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0" name="Rectangle 45"/>
                <p:cNvSpPr>
                  <a:spLocks noChangeArrowheads="1"/>
                </p:cNvSpPr>
                <p:nvPr/>
              </p:nvSpPr>
              <p:spPr bwMode="auto">
                <a:xfrm>
                  <a:off x="5025" y="4060"/>
                  <a:ext cx="6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1" name="Freeform 53"/>
                <p:cNvSpPr>
                  <a:spLocks/>
                </p:cNvSpPr>
                <p:nvPr/>
              </p:nvSpPr>
              <p:spPr bwMode="auto">
                <a:xfrm>
                  <a:off x="5825" y="1424"/>
                  <a:ext cx="112" cy="114"/>
                </a:xfrm>
                <a:custGeom>
                  <a:avLst/>
                  <a:gdLst>
                    <a:gd name="T0" fmla="*/ 73 w 73"/>
                    <a:gd name="T1" fmla="*/ 41 h 75"/>
                    <a:gd name="T2" fmla="*/ 32 w 73"/>
                    <a:gd name="T3" fmla="*/ 0 h 75"/>
                    <a:gd name="T4" fmla="*/ 12 w 73"/>
                    <a:gd name="T5" fmla="*/ 6 h 75"/>
                    <a:gd name="T6" fmla="*/ 15 w 73"/>
                    <a:gd name="T7" fmla="*/ 59 h 75"/>
                    <a:gd name="T8" fmla="*/ 73 w 73"/>
                    <a:gd name="T9" fmla="*/ 60 h 75"/>
                    <a:gd name="T10" fmla="*/ 73 w 73"/>
                    <a:gd name="T11" fmla="*/ 43 h 75"/>
                    <a:gd name="T12" fmla="*/ 73 w 73"/>
                    <a:gd name="T13" fmla="*/ 43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9"/>
                        <a:pt x="55" y="0"/>
                        <a:pt x="32" y="0"/>
                      </a:cubicBezTo>
                      <a:cubicBezTo>
                        <a:pt x="25" y="0"/>
                        <a:pt x="18" y="2"/>
                        <a:pt x="12" y="6"/>
                      </a:cubicBezTo>
                      <a:cubicBezTo>
                        <a:pt x="0" y="22"/>
                        <a:pt x="1" y="45"/>
                        <a:pt x="15" y="59"/>
                      </a:cubicBezTo>
                      <a:cubicBezTo>
                        <a:pt x="31" y="75"/>
                        <a:pt x="57" y="75"/>
                        <a:pt x="73" y="60"/>
                      </a:cubicBezTo>
                      <a:cubicBezTo>
                        <a:pt x="73" y="43"/>
                        <a:pt x="73" y="43"/>
                        <a:pt x="73" y="43"/>
                      </a:cubicBezTo>
                      <a:cubicBezTo>
                        <a:pt x="73" y="43"/>
                        <a:pt x="73" y="43"/>
                        <a:pt x="73" y="43"/>
                      </a:cubicBezTo>
                      <a:cubicBezTo>
                        <a:pt x="73" y="42"/>
                        <a:pt x="73" y="42"/>
                        <a:pt x="73" y="41"/>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2" name="Freeform 54"/>
                <p:cNvSpPr>
                  <a:spLocks/>
                </p:cNvSpPr>
                <p:nvPr/>
              </p:nvSpPr>
              <p:spPr bwMode="auto">
                <a:xfrm>
                  <a:off x="5825" y="1424"/>
                  <a:ext cx="112" cy="114"/>
                </a:xfrm>
                <a:custGeom>
                  <a:avLst/>
                  <a:gdLst>
                    <a:gd name="T0" fmla="*/ 73 w 73"/>
                    <a:gd name="T1" fmla="*/ 41 h 75"/>
                    <a:gd name="T2" fmla="*/ 32 w 73"/>
                    <a:gd name="T3" fmla="*/ 0 h 75"/>
                    <a:gd name="T4" fmla="*/ 12 w 73"/>
                    <a:gd name="T5" fmla="*/ 6 h 75"/>
                    <a:gd name="T6" fmla="*/ 15 w 73"/>
                    <a:gd name="T7" fmla="*/ 59 h 75"/>
                    <a:gd name="T8" fmla="*/ 73 w 73"/>
                    <a:gd name="T9" fmla="*/ 60 h 75"/>
                    <a:gd name="T10" fmla="*/ 73 w 73"/>
                    <a:gd name="T11" fmla="*/ 43 h 75"/>
                    <a:gd name="T12" fmla="*/ 73 w 73"/>
                    <a:gd name="T13" fmla="*/ 43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9"/>
                        <a:pt x="55" y="0"/>
                        <a:pt x="32" y="0"/>
                      </a:cubicBezTo>
                      <a:cubicBezTo>
                        <a:pt x="25" y="0"/>
                        <a:pt x="18" y="2"/>
                        <a:pt x="12" y="6"/>
                      </a:cubicBezTo>
                      <a:cubicBezTo>
                        <a:pt x="0" y="22"/>
                        <a:pt x="1" y="45"/>
                        <a:pt x="15" y="59"/>
                      </a:cubicBezTo>
                      <a:cubicBezTo>
                        <a:pt x="31" y="75"/>
                        <a:pt x="57" y="75"/>
                        <a:pt x="73" y="60"/>
                      </a:cubicBezTo>
                      <a:cubicBezTo>
                        <a:pt x="73" y="43"/>
                        <a:pt x="73" y="43"/>
                        <a:pt x="73" y="43"/>
                      </a:cubicBezTo>
                      <a:cubicBezTo>
                        <a:pt x="73" y="43"/>
                        <a:pt x="73" y="43"/>
                        <a:pt x="73" y="43"/>
                      </a:cubicBezTo>
                      <a:cubicBezTo>
                        <a:pt x="73" y="42"/>
                        <a:pt x="73" y="42"/>
                        <a:pt x="73" y="41"/>
                      </a:cubicBez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3" name="Freeform 55"/>
                <p:cNvSpPr>
                  <a:spLocks/>
                </p:cNvSpPr>
                <p:nvPr/>
              </p:nvSpPr>
              <p:spPr bwMode="auto">
                <a:xfrm>
                  <a:off x="4926" y="2355"/>
                  <a:ext cx="529" cy="795"/>
                </a:xfrm>
                <a:custGeom>
                  <a:avLst/>
                  <a:gdLst>
                    <a:gd name="T0" fmla="*/ 0 w 347"/>
                    <a:gd name="T1" fmla="*/ 0 h 522"/>
                    <a:gd name="T2" fmla="*/ 0 w 347"/>
                    <a:gd name="T3" fmla="*/ 522 h 522"/>
                    <a:gd name="T4" fmla="*/ 65 w 347"/>
                    <a:gd name="T5" fmla="*/ 522 h 522"/>
                    <a:gd name="T6" fmla="*/ 65 w 347"/>
                    <a:gd name="T7" fmla="*/ 494 h 522"/>
                    <a:gd name="T8" fmla="*/ 161 w 347"/>
                    <a:gd name="T9" fmla="*/ 494 h 522"/>
                    <a:gd name="T10" fmla="*/ 161 w 347"/>
                    <a:gd name="T11" fmla="*/ 522 h 522"/>
                    <a:gd name="T12" fmla="*/ 214 w 347"/>
                    <a:gd name="T13" fmla="*/ 522 h 522"/>
                    <a:gd name="T14" fmla="*/ 214 w 347"/>
                    <a:gd name="T15" fmla="*/ 494 h 522"/>
                    <a:gd name="T16" fmla="*/ 310 w 347"/>
                    <a:gd name="T17" fmla="*/ 494 h 522"/>
                    <a:gd name="T18" fmla="*/ 310 w 347"/>
                    <a:gd name="T19" fmla="*/ 522 h 522"/>
                    <a:gd name="T20" fmla="*/ 347 w 347"/>
                    <a:gd name="T21" fmla="*/ 522 h 522"/>
                    <a:gd name="T22" fmla="*/ 347 w 347"/>
                    <a:gd name="T23" fmla="*/ 464 h 522"/>
                    <a:gd name="T24" fmla="*/ 347 w 347"/>
                    <a:gd name="T25" fmla="*/ 464 h 522"/>
                    <a:gd name="T26" fmla="*/ 331 w 347"/>
                    <a:gd name="T27" fmla="*/ 298 h 522"/>
                    <a:gd name="T28" fmla="*/ 0 w 347"/>
                    <a:gd name="T29"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522">
                      <a:moveTo>
                        <a:pt x="0" y="0"/>
                      </a:moveTo>
                      <a:cubicBezTo>
                        <a:pt x="0" y="522"/>
                        <a:pt x="0" y="522"/>
                        <a:pt x="0" y="522"/>
                      </a:cubicBezTo>
                      <a:cubicBezTo>
                        <a:pt x="65" y="522"/>
                        <a:pt x="65" y="522"/>
                        <a:pt x="65" y="522"/>
                      </a:cubicBezTo>
                      <a:cubicBezTo>
                        <a:pt x="65" y="494"/>
                        <a:pt x="65" y="494"/>
                        <a:pt x="65" y="494"/>
                      </a:cubicBezTo>
                      <a:cubicBezTo>
                        <a:pt x="161" y="494"/>
                        <a:pt x="161" y="494"/>
                        <a:pt x="161" y="494"/>
                      </a:cubicBezTo>
                      <a:cubicBezTo>
                        <a:pt x="161" y="522"/>
                        <a:pt x="161" y="522"/>
                        <a:pt x="161" y="522"/>
                      </a:cubicBezTo>
                      <a:cubicBezTo>
                        <a:pt x="214" y="522"/>
                        <a:pt x="214" y="522"/>
                        <a:pt x="214" y="522"/>
                      </a:cubicBezTo>
                      <a:cubicBezTo>
                        <a:pt x="214" y="494"/>
                        <a:pt x="214" y="494"/>
                        <a:pt x="214" y="494"/>
                      </a:cubicBezTo>
                      <a:cubicBezTo>
                        <a:pt x="310" y="494"/>
                        <a:pt x="310" y="494"/>
                        <a:pt x="310" y="494"/>
                      </a:cubicBezTo>
                      <a:cubicBezTo>
                        <a:pt x="310" y="522"/>
                        <a:pt x="310" y="522"/>
                        <a:pt x="310" y="522"/>
                      </a:cubicBezTo>
                      <a:cubicBezTo>
                        <a:pt x="347" y="522"/>
                        <a:pt x="347" y="522"/>
                        <a:pt x="347" y="522"/>
                      </a:cubicBezTo>
                      <a:cubicBezTo>
                        <a:pt x="347" y="464"/>
                        <a:pt x="347" y="464"/>
                        <a:pt x="347" y="464"/>
                      </a:cubicBezTo>
                      <a:cubicBezTo>
                        <a:pt x="347" y="464"/>
                        <a:pt x="347" y="464"/>
                        <a:pt x="347" y="464"/>
                      </a:cubicBezTo>
                      <a:cubicBezTo>
                        <a:pt x="345" y="412"/>
                        <a:pt x="341" y="352"/>
                        <a:pt x="331" y="298"/>
                      </a:cubicBezTo>
                      <a:cubicBezTo>
                        <a:pt x="0" y="0"/>
                        <a:pt x="0" y="0"/>
                        <a:pt x="0" y="0"/>
                      </a:cubicBezTo>
                    </a:path>
                  </a:pathLst>
                </a:custGeom>
                <a:solidFill>
                  <a:srgbClr val="0B4E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4" name="Rectangle 56"/>
                <p:cNvSpPr>
                  <a:spLocks noChangeArrowheads="1"/>
                </p:cNvSpPr>
                <p:nvPr/>
              </p:nvSpPr>
              <p:spPr bwMode="auto">
                <a:xfrm>
                  <a:off x="5252" y="3108"/>
                  <a:ext cx="147" cy="42"/>
                </a:xfrm>
                <a:prstGeom prst="rect">
                  <a:avLst/>
                </a:prstGeom>
                <a:solidFill>
                  <a:srgbClr val="0B4E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5" name="Rectangle 57"/>
                <p:cNvSpPr>
                  <a:spLocks noChangeArrowheads="1"/>
                </p:cNvSpPr>
                <p:nvPr/>
              </p:nvSpPr>
              <p:spPr bwMode="auto">
                <a:xfrm>
                  <a:off x="5252" y="3108"/>
                  <a:ext cx="147"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6" name="Rectangle 58"/>
                <p:cNvSpPr>
                  <a:spLocks noChangeArrowheads="1"/>
                </p:cNvSpPr>
                <p:nvPr/>
              </p:nvSpPr>
              <p:spPr bwMode="auto">
                <a:xfrm>
                  <a:off x="5025" y="3108"/>
                  <a:ext cx="147" cy="42"/>
                </a:xfrm>
                <a:prstGeom prst="rect">
                  <a:avLst/>
                </a:prstGeom>
                <a:solidFill>
                  <a:srgbClr val="0B4E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7" name="Rectangle 59"/>
                <p:cNvSpPr>
                  <a:spLocks noChangeArrowheads="1"/>
                </p:cNvSpPr>
                <p:nvPr/>
              </p:nvSpPr>
              <p:spPr bwMode="auto">
                <a:xfrm>
                  <a:off x="5025" y="3108"/>
                  <a:ext cx="147"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8" name="Freeform 60"/>
                <p:cNvSpPr>
                  <a:spLocks/>
                </p:cNvSpPr>
                <p:nvPr/>
              </p:nvSpPr>
              <p:spPr bwMode="auto">
                <a:xfrm>
                  <a:off x="4793" y="2064"/>
                  <a:ext cx="244" cy="934"/>
                </a:xfrm>
                <a:custGeom>
                  <a:avLst/>
                  <a:gdLst>
                    <a:gd name="T0" fmla="*/ 0 w 160"/>
                    <a:gd name="T1" fmla="*/ 613 h 613"/>
                    <a:gd name="T2" fmla="*/ 86 w 160"/>
                    <a:gd name="T3" fmla="*/ 0 h 613"/>
                    <a:gd name="T4" fmla="*/ 86 w 160"/>
                    <a:gd name="T5" fmla="*/ 0 h 613"/>
                    <a:gd name="T6" fmla="*/ 160 w 160"/>
                    <a:gd name="T7" fmla="*/ 26 h 613"/>
                    <a:gd name="T8" fmla="*/ 147 w 160"/>
                    <a:gd name="T9" fmla="*/ 67 h 613"/>
                    <a:gd name="T10" fmla="*/ 119 w 160"/>
                    <a:gd name="T11" fmla="*/ 185 h 613"/>
                    <a:gd name="T12" fmla="*/ 78 w 160"/>
                    <a:gd name="T13" fmla="*/ 613 h 613"/>
                    <a:gd name="T14" fmla="*/ 0 w 160"/>
                    <a:gd name="T15" fmla="*/ 613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613">
                      <a:moveTo>
                        <a:pt x="0" y="613"/>
                      </a:moveTo>
                      <a:cubicBezTo>
                        <a:pt x="0" y="244"/>
                        <a:pt x="85" y="3"/>
                        <a:pt x="86" y="0"/>
                      </a:cubicBezTo>
                      <a:cubicBezTo>
                        <a:pt x="86" y="0"/>
                        <a:pt x="86" y="0"/>
                        <a:pt x="86" y="0"/>
                      </a:cubicBezTo>
                      <a:cubicBezTo>
                        <a:pt x="160" y="26"/>
                        <a:pt x="160" y="26"/>
                        <a:pt x="160" y="26"/>
                      </a:cubicBezTo>
                      <a:cubicBezTo>
                        <a:pt x="160" y="26"/>
                        <a:pt x="155" y="40"/>
                        <a:pt x="147" y="67"/>
                      </a:cubicBezTo>
                      <a:cubicBezTo>
                        <a:pt x="140" y="94"/>
                        <a:pt x="130" y="134"/>
                        <a:pt x="119" y="185"/>
                      </a:cubicBezTo>
                      <a:cubicBezTo>
                        <a:pt x="99" y="287"/>
                        <a:pt x="78" y="434"/>
                        <a:pt x="78" y="613"/>
                      </a:cubicBezTo>
                      <a:lnTo>
                        <a:pt x="0" y="613"/>
                      </a:lnTo>
                      <a:close/>
                    </a:path>
                  </a:pathLst>
                </a:custGeom>
                <a:solidFill>
                  <a:srgbClr val="055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79" name="Rectangle 61"/>
                <p:cNvSpPr>
                  <a:spLocks noChangeArrowheads="1"/>
                </p:cNvSpPr>
                <p:nvPr/>
              </p:nvSpPr>
              <p:spPr bwMode="auto">
                <a:xfrm>
                  <a:off x="4539" y="3150"/>
                  <a:ext cx="671" cy="506"/>
                </a:xfrm>
                <a:prstGeom prst="rect">
                  <a:avLst/>
                </a:prstGeom>
                <a:solidFill>
                  <a:srgbClr val="47C7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0" name="Rectangle 62"/>
                <p:cNvSpPr>
                  <a:spLocks noChangeArrowheads="1"/>
                </p:cNvSpPr>
                <p:nvPr/>
              </p:nvSpPr>
              <p:spPr bwMode="auto">
                <a:xfrm>
                  <a:off x="4539" y="3150"/>
                  <a:ext cx="671"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1" name="Freeform 63"/>
                <p:cNvSpPr>
                  <a:spLocks/>
                </p:cNvSpPr>
                <p:nvPr/>
              </p:nvSpPr>
              <p:spPr bwMode="auto">
                <a:xfrm>
                  <a:off x="5063" y="3150"/>
                  <a:ext cx="147" cy="506"/>
                </a:xfrm>
                <a:custGeom>
                  <a:avLst/>
                  <a:gdLst>
                    <a:gd name="T0" fmla="*/ 147 w 147"/>
                    <a:gd name="T1" fmla="*/ 0 h 506"/>
                    <a:gd name="T2" fmla="*/ 31 w 147"/>
                    <a:gd name="T3" fmla="*/ 0 h 506"/>
                    <a:gd name="T4" fmla="*/ 0 w 147"/>
                    <a:gd name="T5" fmla="*/ 0 h 506"/>
                    <a:gd name="T6" fmla="*/ 0 w 147"/>
                    <a:gd name="T7" fmla="*/ 506 h 506"/>
                    <a:gd name="T8" fmla="*/ 147 w 147"/>
                    <a:gd name="T9" fmla="*/ 506 h 506"/>
                    <a:gd name="T10" fmla="*/ 147 w 147"/>
                    <a:gd name="T11" fmla="*/ 0 h 506"/>
                  </a:gdLst>
                  <a:ahLst/>
                  <a:cxnLst>
                    <a:cxn ang="0">
                      <a:pos x="T0" y="T1"/>
                    </a:cxn>
                    <a:cxn ang="0">
                      <a:pos x="T2" y="T3"/>
                    </a:cxn>
                    <a:cxn ang="0">
                      <a:pos x="T4" y="T5"/>
                    </a:cxn>
                    <a:cxn ang="0">
                      <a:pos x="T6" y="T7"/>
                    </a:cxn>
                    <a:cxn ang="0">
                      <a:pos x="T8" y="T9"/>
                    </a:cxn>
                    <a:cxn ang="0">
                      <a:pos x="T10" y="T11"/>
                    </a:cxn>
                  </a:cxnLst>
                  <a:rect l="0" t="0" r="r" b="b"/>
                  <a:pathLst>
                    <a:path w="147" h="506">
                      <a:moveTo>
                        <a:pt x="147" y="0"/>
                      </a:moveTo>
                      <a:lnTo>
                        <a:pt x="31" y="0"/>
                      </a:lnTo>
                      <a:lnTo>
                        <a:pt x="0" y="0"/>
                      </a:lnTo>
                      <a:lnTo>
                        <a:pt x="0" y="506"/>
                      </a:lnTo>
                      <a:lnTo>
                        <a:pt x="147" y="506"/>
                      </a:lnTo>
                      <a:lnTo>
                        <a:pt x="147" y="0"/>
                      </a:lnTo>
                      <a:close/>
                    </a:path>
                  </a:pathLst>
                </a:custGeom>
                <a:solidFill>
                  <a:srgbClr val="3CB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2" name="Freeform 64"/>
                <p:cNvSpPr>
                  <a:spLocks/>
                </p:cNvSpPr>
                <p:nvPr/>
              </p:nvSpPr>
              <p:spPr bwMode="auto">
                <a:xfrm>
                  <a:off x="5063" y="3150"/>
                  <a:ext cx="147" cy="506"/>
                </a:xfrm>
                <a:custGeom>
                  <a:avLst/>
                  <a:gdLst>
                    <a:gd name="T0" fmla="*/ 147 w 147"/>
                    <a:gd name="T1" fmla="*/ 0 h 506"/>
                    <a:gd name="T2" fmla="*/ 31 w 147"/>
                    <a:gd name="T3" fmla="*/ 0 h 506"/>
                    <a:gd name="T4" fmla="*/ 0 w 147"/>
                    <a:gd name="T5" fmla="*/ 0 h 506"/>
                    <a:gd name="T6" fmla="*/ 0 w 147"/>
                    <a:gd name="T7" fmla="*/ 506 h 506"/>
                    <a:gd name="T8" fmla="*/ 147 w 147"/>
                    <a:gd name="T9" fmla="*/ 506 h 506"/>
                    <a:gd name="T10" fmla="*/ 147 w 147"/>
                    <a:gd name="T11" fmla="*/ 0 h 506"/>
                  </a:gdLst>
                  <a:ahLst/>
                  <a:cxnLst>
                    <a:cxn ang="0">
                      <a:pos x="T0" y="T1"/>
                    </a:cxn>
                    <a:cxn ang="0">
                      <a:pos x="T2" y="T3"/>
                    </a:cxn>
                    <a:cxn ang="0">
                      <a:pos x="T4" y="T5"/>
                    </a:cxn>
                    <a:cxn ang="0">
                      <a:pos x="T6" y="T7"/>
                    </a:cxn>
                    <a:cxn ang="0">
                      <a:pos x="T8" y="T9"/>
                    </a:cxn>
                    <a:cxn ang="0">
                      <a:pos x="T10" y="T11"/>
                    </a:cxn>
                  </a:cxnLst>
                  <a:rect l="0" t="0" r="r" b="b"/>
                  <a:pathLst>
                    <a:path w="147" h="506">
                      <a:moveTo>
                        <a:pt x="147" y="0"/>
                      </a:moveTo>
                      <a:lnTo>
                        <a:pt x="31" y="0"/>
                      </a:lnTo>
                      <a:lnTo>
                        <a:pt x="0" y="0"/>
                      </a:lnTo>
                      <a:lnTo>
                        <a:pt x="0" y="506"/>
                      </a:lnTo>
                      <a:lnTo>
                        <a:pt x="147" y="506"/>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3" name="Freeform 65"/>
                <p:cNvSpPr>
                  <a:spLocks/>
                </p:cNvSpPr>
                <p:nvPr/>
              </p:nvSpPr>
              <p:spPr bwMode="auto">
                <a:xfrm>
                  <a:off x="4740" y="3045"/>
                  <a:ext cx="229" cy="113"/>
                </a:xfrm>
                <a:custGeom>
                  <a:avLst/>
                  <a:gdLst>
                    <a:gd name="T0" fmla="*/ 200 w 229"/>
                    <a:gd name="T1" fmla="*/ 113 h 113"/>
                    <a:gd name="T2" fmla="*/ 200 w 229"/>
                    <a:gd name="T3" fmla="*/ 29 h 113"/>
                    <a:gd name="T4" fmla="*/ 31 w 229"/>
                    <a:gd name="T5" fmla="*/ 29 h 113"/>
                    <a:gd name="T6" fmla="*/ 31 w 229"/>
                    <a:gd name="T7" fmla="*/ 110 h 113"/>
                    <a:gd name="T8" fmla="*/ 31 w 229"/>
                    <a:gd name="T9" fmla="*/ 110 h 113"/>
                    <a:gd name="T10" fmla="*/ 0 w 229"/>
                    <a:gd name="T11" fmla="*/ 110 h 113"/>
                    <a:gd name="T12" fmla="*/ 0 w 229"/>
                    <a:gd name="T13" fmla="*/ 0 h 113"/>
                    <a:gd name="T14" fmla="*/ 229 w 229"/>
                    <a:gd name="T15" fmla="*/ 0 h 113"/>
                    <a:gd name="T16" fmla="*/ 229 w 229"/>
                    <a:gd name="T17" fmla="*/ 113 h 113"/>
                    <a:gd name="T18" fmla="*/ 200 w 229"/>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13">
                      <a:moveTo>
                        <a:pt x="200" y="113"/>
                      </a:moveTo>
                      <a:lnTo>
                        <a:pt x="200" y="29"/>
                      </a:lnTo>
                      <a:lnTo>
                        <a:pt x="31" y="29"/>
                      </a:lnTo>
                      <a:lnTo>
                        <a:pt x="31" y="110"/>
                      </a:lnTo>
                      <a:lnTo>
                        <a:pt x="31" y="110"/>
                      </a:lnTo>
                      <a:lnTo>
                        <a:pt x="0" y="110"/>
                      </a:lnTo>
                      <a:lnTo>
                        <a:pt x="0" y="0"/>
                      </a:lnTo>
                      <a:lnTo>
                        <a:pt x="229" y="0"/>
                      </a:lnTo>
                      <a:lnTo>
                        <a:pt x="229" y="113"/>
                      </a:lnTo>
                      <a:lnTo>
                        <a:pt x="200" y="113"/>
                      </a:lnTo>
                      <a:close/>
                    </a:path>
                  </a:pathLst>
                </a:custGeom>
                <a:solidFill>
                  <a:srgbClr val="47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4" name="Freeform 66"/>
                <p:cNvSpPr>
                  <a:spLocks/>
                </p:cNvSpPr>
                <p:nvPr/>
              </p:nvSpPr>
              <p:spPr bwMode="auto">
                <a:xfrm>
                  <a:off x="4793" y="2998"/>
                  <a:ext cx="121" cy="125"/>
                </a:xfrm>
                <a:custGeom>
                  <a:avLst/>
                  <a:gdLst>
                    <a:gd name="T0" fmla="*/ 1 w 79"/>
                    <a:gd name="T1" fmla="*/ 41 h 82"/>
                    <a:gd name="T2" fmla="*/ 0 w 79"/>
                    <a:gd name="T3" fmla="*/ 42 h 82"/>
                    <a:gd name="T4" fmla="*/ 40 w 79"/>
                    <a:gd name="T5" fmla="*/ 82 h 82"/>
                    <a:gd name="T6" fmla="*/ 79 w 79"/>
                    <a:gd name="T7" fmla="*/ 42 h 82"/>
                    <a:gd name="T8" fmla="*/ 79 w 79"/>
                    <a:gd name="T9" fmla="*/ 41 h 82"/>
                    <a:gd name="T10" fmla="*/ 79 w 79"/>
                    <a:gd name="T11" fmla="*/ 41 h 82"/>
                    <a:gd name="T12" fmla="*/ 79 w 79"/>
                    <a:gd name="T13" fmla="*/ 0 h 82"/>
                    <a:gd name="T14" fmla="*/ 0 w 79"/>
                    <a:gd name="T15" fmla="*/ 0 h 82"/>
                    <a:gd name="T16" fmla="*/ 0 w 79"/>
                    <a:gd name="T17" fmla="*/ 41 h 82"/>
                    <a:gd name="T18" fmla="*/ 1 w 79"/>
                    <a:gd name="T19"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82">
                      <a:moveTo>
                        <a:pt x="1" y="41"/>
                      </a:moveTo>
                      <a:cubicBezTo>
                        <a:pt x="1" y="41"/>
                        <a:pt x="0" y="42"/>
                        <a:pt x="0" y="42"/>
                      </a:cubicBezTo>
                      <a:cubicBezTo>
                        <a:pt x="0" y="64"/>
                        <a:pt x="18" y="82"/>
                        <a:pt x="40" y="82"/>
                      </a:cubicBezTo>
                      <a:cubicBezTo>
                        <a:pt x="61" y="82"/>
                        <a:pt x="79" y="64"/>
                        <a:pt x="79" y="42"/>
                      </a:cubicBezTo>
                      <a:cubicBezTo>
                        <a:pt x="79" y="42"/>
                        <a:pt x="79" y="41"/>
                        <a:pt x="79" y="41"/>
                      </a:cubicBezTo>
                      <a:cubicBezTo>
                        <a:pt x="79" y="41"/>
                        <a:pt x="79" y="41"/>
                        <a:pt x="79" y="41"/>
                      </a:cubicBezTo>
                      <a:cubicBezTo>
                        <a:pt x="79" y="0"/>
                        <a:pt x="79" y="0"/>
                        <a:pt x="79" y="0"/>
                      </a:cubicBezTo>
                      <a:cubicBezTo>
                        <a:pt x="0" y="0"/>
                        <a:pt x="0" y="0"/>
                        <a:pt x="0" y="0"/>
                      </a:cubicBezTo>
                      <a:cubicBezTo>
                        <a:pt x="0" y="41"/>
                        <a:pt x="0" y="41"/>
                        <a:pt x="0" y="41"/>
                      </a:cubicBezTo>
                      <a:lnTo>
                        <a:pt x="1" y="41"/>
                      </a:ln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5" name="Freeform 67"/>
                <p:cNvSpPr>
                  <a:spLocks/>
                </p:cNvSpPr>
                <p:nvPr/>
              </p:nvSpPr>
              <p:spPr bwMode="auto">
                <a:xfrm>
                  <a:off x="5182" y="2099"/>
                  <a:ext cx="95" cy="344"/>
                </a:xfrm>
                <a:custGeom>
                  <a:avLst/>
                  <a:gdLst>
                    <a:gd name="T0" fmla="*/ 0 w 95"/>
                    <a:gd name="T1" fmla="*/ 0 h 344"/>
                    <a:gd name="T2" fmla="*/ 49 w 95"/>
                    <a:gd name="T3" fmla="*/ 344 h 344"/>
                    <a:gd name="T4" fmla="*/ 95 w 95"/>
                    <a:gd name="T5" fmla="*/ 0 h 344"/>
                    <a:gd name="T6" fmla="*/ 0 w 95"/>
                    <a:gd name="T7" fmla="*/ 0 h 344"/>
                  </a:gdLst>
                  <a:ahLst/>
                  <a:cxnLst>
                    <a:cxn ang="0">
                      <a:pos x="T0" y="T1"/>
                    </a:cxn>
                    <a:cxn ang="0">
                      <a:pos x="T2" y="T3"/>
                    </a:cxn>
                    <a:cxn ang="0">
                      <a:pos x="T4" y="T5"/>
                    </a:cxn>
                    <a:cxn ang="0">
                      <a:pos x="T6" y="T7"/>
                    </a:cxn>
                  </a:cxnLst>
                  <a:rect l="0" t="0" r="r" b="b"/>
                  <a:pathLst>
                    <a:path w="95" h="344">
                      <a:moveTo>
                        <a:pt x="0" y="0"/>
                      </a:moveTo>
                      <a:lnTo>
                        <a:pt x="49" y="344"/>
                      </a:lnTo>
                      <a:lnTo>
                        <a:pt x="9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6" name="Freeform 68"/>
                <p:cNvSpPr>
                  <a:spLocks/>
                </p:cNvSpPr>
                <p:nvPr/>
              </p:nvSpPr>
              <p:spPr bwMode="auto">
                <a:xfrm>
                  <a:off x="5182" y="2099"/>
                  <a:ext cx="95" cy="344"/>
                </a:xfrm>
                <a:custGeom>
                  <a:avLst/>
                  <a:gdLst>
                    <a:gd name="T0" fmla="*/ 0 w 95"/>
                    <a:gd name="T1" fmla="*/ 0 h 344"/>
                    <a:gd name="T2" fmla="*/ 49 w 95"/>
                    <a:gd name="T3" fmla="*/ 344 h 344"/>
                    <a:gd name="T4" fmla="*/ 95 w 95"/>
                    <a:gd name="T5" fmla="*/ 0 h 344"/>
                    <a:gd name="T6" fmla="*/ 0 w 95"/>
                    <a:gd name="T7" fmla="*/ 0 h 344"/>
                  </a:gdLst>
                  <a:ahLst/>
                  <a:cxnLst>
                    <a:cxn ang="0">
                      <a:pos x="T0" y="T1"/>
                    </a:cxn>
                    <a:cxn ang="0">
                      <a:pos x="T2" y="T3"/>
                    </a:cxn>
                    <a:cxn ang="0">
                      <a:pos x="T4" y="T5"/>
                    </a:cxn>
                    <a:cxn ang="0">
                      <a:pos x="T6" y="T7"/>
                    </a:cxn>
                  </a:cxnLst>
                  <a:rect l="0" t="0" r="r" b="b"/>
                  <a:pathLst>
                    <a:path w="95" h="344">
                      <a:moveTo>
                        <a:pt x="0" y="0"/>
                      </a:moveTo>
                      <a:lnTo>
                        <a:pt x="49" y="344"/>
                      </a:lnTo>
                      <a:lnTo>
                        <a:pt x="9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7" name="Freeform 69"/>
                <p:cNvSpPr>
                  <a:spLocks/>
                </p:cNvSpPr>
                <p:nvPr/>
              </p:nvSpPr>
              <p:spPr bwMode="auto">
                <a:xfrm>
                  <a:off x="5182" y="2099"/>
                  <a:ext cx="95" cy="344"/>
                </a:xfrm>
                <a:custGeom>
                  <a:avLst/>
                  <a:gdLst>
                    <a:gd name="T0" fmla="*/ 95 w 95"/>
                    <a:gd name="T1" fmla="*/ 0 h 344"/>
                    <a:gd name="T2" fmla="*/ 0 w 95"/>
                    <a:gd name="T3" fmla="*/ 0 h 344"/>
                    <a:gd name="T4" fmla="*/ 49 w 95"/>
                    <a:gd name="T5" fmla="*/ 344 h 344"/>
                    <a:gd name="T6" fmla="*/ 95 w 95"/>
                    <a:gd name="T7" fmla="*/ 0 h 344"/>
                  </a:gdLst>
                  <a:ahLst/>
                  <a:cxnLst>
                    <a:cxn ang="0">
                      <a:pos x="T0" y="T1"/>
                    </a:cxn>
                    <a:cxn ang="0">
                      <a:pos x="T2" y="T3"/>
                    </a:cxn>
                    <a:cxn ang="0">
                      <a:pos x="T4" y="T5"/>
                    </a:cxn>
                    <a:cxn ang="0">
                      <a:pos x="T6" y="T7"/>
                    </a:cxn>
                  </a:cxnLst>
                  <a:rect l="0" t="0" r="r" b="b"/>
                  <a:pathLst>
                    <a:path w="95" h="344">
                      <a:moveTo>
                        <a:pt x="95" y="0"/>
                      </a:moveTo>
                      <a:lnTo>
                        <a:pt x="0" y="0"/>
                      </a:lnTo>
                      <a:lnTo>
                        <a:pt x="49" y="344"/>
                      </a:lnTo>
                      <a:lnTo>
                        <a:pt x="9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8" name="Freeform 70"/>
                <p:cNvSpPr>
                  <a:spLocks/>
                </p:cNvSpPr>
                <p:nvPr/>
              </p:nvSpPr>
              <p:spPr bwMode="auto">
                <a:xfrm>
                  <a:off x="5182" y="2099"/>
                  <a:ext cx="95" cy="344"/>
                </a:xfrm>
                <a:custGeom>
                  <a:avLst/>
                  <a:gdLst>
                    <a:gd name="T0" fmla="*/ 95 w 95"/>
                    <a:gd name="T1" fmla="*/ 0 h 344"/>
                    <a:gd name="T2" fmla="*/ 0 w 95"/>
                    <a:gd name="T3" fmla="*/ 0 h 344"/>
                    <a:gd name="T4" fmla="*/ 49 w 95"/>
                    <a:gd name="T5" fmla="*/ 344 h 344"/>
                    <a:gd name="T6" fmla="*/ 95 w 95"/>
                    <a:gd name="T7" fmla="*/ 0 h 344"/>
                  </a:gdLst>
                  <a:ahLst/>
                  <a:cxnLst>
                    <a:cxn ang="0">
                      <a:pos x="T0" y="T1"/>
                    </a:cxn>
                    <a:cxn ang="0">
                      <a:pos x="T2" y="T3"/>
                    </a:cxn>
                    <a:cxn ang="0">
                      <a:pos x="T4" y="T5"/>
                    </a:cxn>
                    <a:cxn ang="0">
                      <a:pos x="T6" y="T7"/>
                    </a:cxn>
                  </a:cxnLst>
                  <a:rect l="0" t="0" r="r" b="b"/>
                  <a:pathLst>
                    <a:path w="95" h="344">
                      <a:moveTo>
                        <a:pt x="95" y="0"/>
                      </a:moveTo>
                      <a:lnTo>
                        <a:pt x="0" y="0"/>
                      </a:lnTo>
                      <a:lnTo>
                        <a:pt x="49" y="344"/>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89" name="Freeform 71"/>
                <p:cNvSpPr>
                  <a:spLocks/>
                </p:cNvSpPr>
                <p:nvPr/>
              </p:nvSpPr>
              <p:spPr bwMode="auto">
                <a:xfrm>
                  <a:off x="5182" y="1893"/>
                  <a:ext cx="140" cy="206"/>
                </a:xfrm>
                <a:custGeom>
                  <a:avLst/>
                  <a:gdLst>
                    <a:gd name="T0" fmla="*/ 63 w 92"/>
                    <a:gd name="T1" fmla="*/ 0 h 135"/>
                    <a:gd name="T2" fmla="*/ 53 w 92"/>
                    <a:gd name="T3" fmla="*/ 24 h 135"/>
                    <a:gd name="T4" fmla="*/ 0 w 92"/>
                    <a:gd name="T5" fmla="*/ 24 h 135"/>
                    <a:gd name="T6" fmla="*/ 0 w 92"/>
                    <a:gd name="T7" fmla="*/ 111 h 135"/>
                    <a:gd name="T8" fmla="*/ 32 w 92"/>
                    <a:gd name="T9" fmla="*/ 135 h 135"/>
                    <a:gd name="T10" fmla="*/ 63 w 92"/>
                    <a:gd name="T11" fmla="*/ 111 h 135"/>
                    <a:gd name="T12" fmla="*/ 63 w 92"/>
                    <a:gd name="T13" fmla="*/ 61 h 135"/>
                    <a:gd name="T14" fmla="*/ 92 w 92"/>
                    <a:gd name="T15" fmla="*/ 10 h 135"/>
                    <a:gd name="T16" fmla="*/ 63 w 92"/>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5">
                      <a:moveTo>
                        <a:pt x="63" y="0"/>
                      </a:moveTo>
                      <a:cubicBezTo>
                        <a:pt x="53" y="24"/>
                        <a:pt x="53" y="24"/>
                        <a:pt x="53" y="24"/>
                      </a:cubicBezTo>
                      <a:cubicBezTo>
                        <a:pt x="0" y="24"/>
                        <a:pt x="0" y="24"/>
                        <a:pt x="0" y="24"/>
                      </a:cubicBezTo>
                      <a:cubicBezTo>
                        <a:pt x="0" y="111"/>
                        <a:pt x="0" y="111"/>
                        <a:pt x="0" y="111"/>
                      </a:cubicBezTo>
                      <a:cubicBezTo>
                        <a:pt x="32" y="135"/>
                        <a:pt x="32" y="135"/>
                        <a:pt x="32" y="135"/>
                      </a:cubicBezTo>
                      <a:cubicBezTo>
                        <a:pt x="63" y="111"/>
                        <a:pt x="63" y="111"/>
                        <a:pt x="63" y="111"/>
                      </a:cubicBezTo>
                      <a:cubicBezTo>
                        <a:pt x="63" y="61"/>
                        <a:pt x="63" y="61"/>
                        <a:pt x="63" y="61"/>
                      </a:cubicBezTo>
                      <a:cubicBezTo>
                        <a:pt x="64" y="45"/>
                        <a:pt x="69" y="17"/>
                        <a:pt x="92" y="10"/>
                      </a:cubicBezTo>
                      <a:lnTo>
                        <a:pt x="63" y="0"/>
                      </a:ln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0" name="Freeform 72"/>
                <p:cNvSpPr>
                  <a:spLocks/>
                </p:cNvSpPr>
                <p:nvPr/>
              </p:nvSpPr>
              <p:spPr bwMode="auto">
                <a:xfrm>
                  <a:off x="5207" y="2099"/>
                  <a:ext cx="45" cy="65"/>
                </a:xfrm>
                <a:custGeom>
                  <a:avLst/>
                  <a:gdLst>
                    <a:gd name="T0" fmla="*/ 0 w 45"/>
                    <a:gd name="T1" fmla="*/ 41 h 65"/>
                    <a:gd name="T2" fmla="*/ 6 w 45"/>
                    <a:gd name="T3" fmla="*/ 65 h 65"/>
                    <a:gd name="T4" fmla="*/ 36 w 45"/>
                    <a:gd name="T5" fmla="*/ 65 h 65"/>
                    <a:gd name="T6" fmla="*/ 45 w 45"/>
                    <a:gd name="T7" fmla="*/ 30 h 65"/>
                    <a:gd name="T8" fmla="*/ 21 w 45"/>
                    <a:gd name="T9" fmla="*/ 0 h 65"/>
                    <a:gd name="T10" fmla="*/ 0 w 45"/>
                    <a:gd name="T11" fmla="*/ 41 h 65"/>
                  </a:gdLst>
                  <a:ahLst/>
                  <a:cxnLst>
                    <a:cxn ang="0">
                      <a:pos x="T0" y="T1"/>
                    </a:cxn>
                    <a:cxn ang="0">
                      <a:pos x="T2" y="T3"/>
                    </a:cxn>
                    <a:cxn ang="0">
                      <a:pos x="T4" y="T5"/>
                    </a:cxn>
                    <a:cxn ang="0">
                      <a:pos x="T6" y="T7"/>
                    </a:cxn>
                    <a:cxn ang="0">
                      <a:pos x="T8" y="T9"/>
                    </a:cxn>
                    <a:cxn ang="0">
                      <a:pos x="T10" y="T11"/>
                    </a:cxn>
                  </a:cxnLst>
                  <a:rect l="0" t="0" r="r" b="b"/>
                  <a:pathLst>
                    <a:path w="45" h="65">
                      <a:moveTo>
                        <a:pt x="0" y="41"/>
                      </a:moveTo>
                      <a:lnTo>
                        <a:pt x="6" y="65"/>
                      </a:lnTo>
                      <a:lnTo>
                        <a:pt x="36" y="65"/>
                      </a:lnTo>
                      <a:lnTo>
                        <a:pt x="45" y="30"/>
                      </a:lnTo>
                      <a:lnTo>
                        <a:pt x="21" y="0"/>
                      </a:lnTo>
                      <a:lnTo>
                        <a:pt x="0" y="41"/>
                      </a:lnTo>
                      <a:close/>
                    </a:path>
                  </a:pathLst>
                </a:custGeom>
                <a:solidFill>
                  <a:srgbClr val="F01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1" name="Freeform 73"/>
                <p:cNvSpPr>
                  <a:spLocks/>
                </p:cNvSpPr>
                <p:nvPr/>
              </p:nvSpPr>
              <p:spPr bwMode="auto">
                <a:xfrm>
                  <a:off x="5200" y="2164"/>
                  <a:ext cx="57" cy="279"/>
                </a:xfrm>
                <a:custGeom>
                  <a:avLst/>
                  <a:gdLst>
                    <a:gd name="T0" fmla="*/ 43 w 57"/>
                    <a:gd name="T1" fmla="*/ 0 h 279"/>
                    <a:gd name="T2" fmla="*/ 13 w 57"/>
                    <a:gd name="T3" fmla="*/ 0 h 279"/>
                    <a:gd name="T4" fmla="*/ 0 w 57"/>
                    <a:gd name="T5" fmla="*/ 69 h 279"/>
                    <a:gd name="T6" fmla="*/ 31 w 57"/>
                    <a:gd name="T7" fmla="*/ 279 h 279"/>
                    <a:gd name="T8" fmla="*/ 57 w 57"/>
                    <a:gd name="T9" fmla="*/ 83 h 279"/>
                    <a:gd name="T10" fmla="*/ 43 w 57"/>
                    <a:gd name="T11" fmla="*/ 0 h 279"/>
                  </a:gdLst>
                  <a:ahLst/>
                  <a:cxnLst>
                    <a:cxn ang="0">
                      <a:pos x="T0" y="T1"/>
                    </a:cxn>
                    <a:cxn ang="0">
                      <a:pos x="T2" y="T3"/>
                    </a:cxn>
                    <a:cxn ang="0">
                      <a:pos x="T4" y="T5"/>
                    </a:cxn>
                    <a:cxn ang="0">
                      <a:pos x="T6" y="T7"/>
                    </a:cxn>
                    <a:cxn ang="0">
                      <a:pos x="T8" y="T9"/>
                    </a:cxn>
                    <a:cxn ang="0">
                      <a:pos x="T10" y="T11"/>
                    </a:cxn>
                  </a:cxnLst>
                  <a:rect l="0" t="0" r="r" b="b"/>
                  <a:pathLst>
                    <a:path w="57" h="279">
                      <a:moveTo>
                        <a:pt x="43" y="0"/>
                      </a:moveTo>
                      <a:lnTo>
                        <a:pt x="13" y="0"/>
                      </a:lnTo>
                      <a:lnTo>
                        <a:pt x="0" y="69"/>
                      </a:lnTo>
                      <a:lnTo>
                        <a:pt x="31" y="279"/>
                      </a:lnTo>
                      <a:lnTo>
                        <a:pt x="57" y="83"/>
                      </a:lnTo>
                      <a:lnTo>
                        <a:pt x="43" y="0"/>
                      </a:lnTo>
                      <a:close/>
                    </a:path>
                  </a:pathLst>
                </a:custGeom>
                <a:solidFill>
                  <a:srgbClr val="F01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2" name="Freeform 74"/>
                <p:cNvSpPr>
                  <a:spLocks/>
                </p:cNvSpPr>
                <p:nvPr/>
              </p:nvSpPr>
              <p:spPr bwMode="auto">
                <a:xfrm>
                  <a:off x="5182" y="2062"/>
                  <a:ext cx="49" cy="90"/>
                </a:xfrm>
                <a:custGeom>
                  <a:avLst/>
                  <a:gdLst>
                    <a:gd name="T0" fmla="*/ 49 w 49"/>
                    <a:gd name="T1" fmla="*/ 37 h 90"/>
                    <a:gd name="T2" fmla="*/ 17 w 49"/>
                    <a:gd name="T3" fmla="*/ 90 h 90"/>
                    <a:gd name="T4" fmla="*/ 0 w 49"/>
                    <a:gd name="T5" fmla="*/ 37 h 90"/>
                    <a:gd name="T6" fmla="*/ 0 w 49"/>
                    <a:gd name="T7" fmla="*/ 0 h 90"/>
                    <a:gd name="T8" fmla="*/ 49 w 49"/>
                    <a:gd name="T9" fmla="*/ 37 h 90"/>
                  </a:gdLst>
                  <a:ahLst/>
                  <a:cxnLst>
                    <a:cxn ang="0">
                      <a:pos x="T0" y="T1"/>
                    </a:cxn>
                    <a:cxn ang="0">
                      <a:pos x="T2" y="T3"/>
                    </a:cxn>
                    <a:cxn ang="0">
                      <a:pos x="T4" y="T5"/>
                    </a:cxn>
                    <a:cxn ang="0">
                      <a:pos x="T6" y="T7"/>
                    </a:cxn>
                    <a:cxn ang="0">
                      <a:pos x="T8" y="T9"/>
                    </a:cxn>
                  </a:cxnLst>
                  <a:rect l="0" t="0" r="r" b="b"/>
                  <a:pathLst>
                    <a:path w="49" h="90">
                      <a:moveTo>
                        <a:pt x="49" y="37"/>
                      </a:moveTo>
                      <a:lnTo>
                        <a:pt x="17" y="90"/>
                      </a:lnTo>
                      <a:lnTo>
                        <a:pt x="0" y="37"/>
                      </a:lnTo>
                      <a:lnTo>
                        <a:pt x="0" y="0"/>
                      </a:lnTo>
                      <a:lnTo>
                        <a:pt x="4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3" name="Freeform 75"/>
                <p:cNvSpPr>
                  <a:spLocks/>
                </p:cNvSpPr>
                <p:nvPr/>
              </p:nvSpPr>
              <p:spPr bwMode="auto">
                <a:xfrm>
                  <a:off x="5228" y="2062"/>
                  <a:ext cx="50" cy="90"/>
                </a:xfrm>
                <a:custGeom>
                  <a:avLst/>
                  <a:gdLst>
                    <a:gd name="T0" fmla="*/ 0 w 50"/>
                    <a:gd name="T1" fmla="*/ 37 h 90"/>
                    <a:gd name="T2" fmla="*/ 33 w 50"/>
                    <a:gd name="T3" fmla="*/ 90 h 90"/>
                    <a:gd name="T4" fmla="*/ 49 w 50"/>
                    <a:gd name="T5" fmla="*/ 37 h 90"/>
                    <a:gd name="T6" fmla="*/ 50 w 50"/>
                    <a:gd name="T7" fmla="*/ 0 h 90"/>
                    <a:gd name="T8" fmla="*/ 0 w 50"/>
                    <a:gd name="T9" fmla="*/ 37 h 90"/>
                  </a:gdLst>
                  <a:ahLst/>
                  <a:cxnLst>
                    <a:cxn ang="0">
                      <a:pos x="T0" y="T1"/>
                    </a:cxn>
                    <a:cxn ang="0">
                      <a:pos x="T2" y="T3"/>
                    </a:cxn>
                    <a:cxn ang="0">
                      <a:pos x="T4" y="T5"/>
                    </a:cxn>
                    <a:cxn ang="0">
                      <a:pos x="T6" y="T7"/>
                    </a:cxn>
                    <a:cxn ang="0">
                      <a:pos x="T8" y="T9"/>
                    </a:cxn>
                  </a:cxnLst>
                  <a:rect l="0" t="0" r="r" b="b"/>
                  <a:pathLst>
                    <a:path w="50" h="90">
                      <a:moveTo>
                        <a:pt x="0" y="37"/>
                      </a:moveTo>
                      <a:lnTo>
                        <a:pt x="33" y="90"/>
                      </a:lnTo>
                      <a:lnTo>
                        <a:pt x="49" y="37"/>
                      </a:lnTo>
                      <a:lnTo>
                        <a:pt x="50" y="0"/>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4" name="Freeform 76"/>
                <p:cNvSpPr>
                  <a:spLocks/>
                </p:cNvSpPr>
                <p:nvPr/>
              </p:nvSpPr>
              <p:spPr bwMode="auto">
                <a:xfrm>
                  <a:off x="5326" y="2221"/>
                  <a:ext cx="57" cy="39"/>
                </a:xfrm>
                <a:custGeom>
                  <a:avLst/>
                  <a:gdLst>
                    <a:gd name="T0" fmla="*/ 0 w 57"/>
                    <a:gd name="T1" fmla="*/ 39 h 39"/>
                    <a:gd name="T2" fmla="*/ 30 w 57"/>
                    <a:gd name="T3" fmla="*/ 0 h 39"/>
                    <a:gd name="T4" fmla="*/ 57 w 57"/>
                    <a:gd name="T5" fmla="*/ 39 h 39"/>
                    <a:gd name="T6" fmla="*/ 0 w 57"/>
                    <a:gd name="T7" fmla="*/ 39 h 39"/>
                  </a:gdLst>
                  <a:ahLst/>
                  <a:cxnLst>
                    <a:cxn ang="0">
                      <a:pos x="T0" y="T1"/>
                    </a:cxn>
                    <a:cxn ang="0">
                      <a:pos x="T2" y="T3"/>
                    </a:cxn>
                    <a:cxn ang="0">
                      <a:pos x="T4" y="T5"/>
                    </a:cxn>
                    <a:cxn ang="0">
                      <a:pos x="T6" y="T7"/>
                    </a:cxn>
                  </a:cxnLst>
                  <a:rect l="0" t="0" r="r" b="b"/>
                  <a:pathLst>
                    <a:path w="57" h="39">
                      <a:moveTo>
                        <a:pt x="0" y="39"/>
                      </a:moveTo>
                      <a:lnTo>
                        <a:pt x="30" y="0"/>
                      </a:lnTo>
                      <a:lnTo>
                        <a:pt x="57" y="39"/>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5" name="Freeform 77"/>
                <p:cNvSpPr>
                  <a:spLocks/>
                </p:cNvSpPr>
                <p:nvPr/>
              </p:nvSpPr>
              <p:spPr bwMode="auto">
                <a:xfrm>
                  <a:off x="5354" y="2221"/>
                  <a:ext cx="57" cy="39"/>
                </a:xfrm>
                <a:custGeom>
                  <a:avLst/>
                  <a:gdLst>
                    <a:gd name="T0" fmla="*/ 0 w 57"/>
                    <a:gd name="T1" fmla="*/ 39 h 39"/>
                    <a:gd name="T2" fmla="*/ 29 w 57"/>
                    <a:gd name="T3" fmla="*/ 0 h 39"/>
                    <a:gd name="T4" fmla="*/ 57 w 57"/>
                    <a:gd name="T5" fmla="*/ 39 h 39"/>
                    <a:gd name="T6" fmla="*/ 0 w 57"/>
                    <a:gd name="T7" fmla="*/ 39 h 39"/>
                  </a:gdLst>
                  <a:ahLst/>
                  <a:cxnLst>
                    <a:cxn ang="0">
                      <a:pos x="T0" y="T1"/>
                    </a:cxn>
                    <a:cxn ang="0">
                      <a:pos x="T2" y="T3"/>
                    </a:cxn>
                    <a:cxn ang="0">
                      <a:pos x="T4" y="T5"/>
                    </a:cxn>
                    <a:cxn ang="0">
                      <a:pos x="T6" y="T7"/>
                    </a:cxn>
                  </a:cxnLst>
                  <a:rect l="0" t="0" r="r" b="b"/>
                  <a:pathLst>
                    <a:path w="57" h="39">
                      <a:moveTo>
                        <a:pt x="0" y="39"/>
                      </a:moveTo>
                      <a:lnTo>
                        <a:pt x="29" y="0"/>
                      </a:lnTo>
                      <a:lnTo>
                        <a:pt x="57" y="39"/>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6" name="Freeform 78"/>
                <p:cNvSpPr>
                  <a:spLocks/>
                </p:cNvSpPr>
                <p:nvPr/>
              </p:nvSpPr>
              <p:spPr bwMode="auto">
                <a:xfrm>
                  <a:off x="5124" y="1663"/>
                  <a:ext cx="142" cy="79"/>
                </a:xfrm>
                <a:custGeom>
                  <a:avLst/>
                  <a:gdLst>
                    <a:gd name="T0" fmla="*/ 0 w 142"/>
                    <a:gd name="T1" fmla="*/ 41 h 79"/>
                    <a:gd name="T2" fmla="*/ 142 w 142"/>
                    <a:gd name="T3" fmla="*/ 0 h 79"/>
                    <a:gd name="T4" fmla="*/ 142 w 142"/>
                    <a:gd name="T5" fmla="*/ 79 h 79"/>
                    <a:gd name="T6" fmla="*/ 0 w 142"/>
                    <a:gd name="T7" fmla="*/ 41 h 79"/>
                  </a:gdLst>
                  <a:ahLst/>
                  <a:cxnLst>
                    <a:cxn ang="0">
                      <a:pos x="T0" y="T1"/>
                    </a:cxn>
                    <a:cxn ang="0">
                      <a:pos x="T2" y="T3"/>
                    </a:cxn>
                    <a:cxn ang="0">
                      <a:pos x="T4" y="T5"/>
                    </a:cxn>
                    <a:cxn ang="0">
                      <a:pos x="T6" y="T7"/>
                    </a:cxn>
                  </a:cxnLst>
                  <a:rect l="0" t="0" r="r" b="b"/>
                  <a:pathLst>
                    <a:path w="142" h="79">
                      <a:moveTo>
                        <a:pt x="0" y="41"/>
                      </a:moveTo>
                      <a:lnTo>
                        <a:pt x="142" y="0"/>
                      </a:lnTo>
                      <a:lnTo>
                        <a:pt x="142" y="79"/>
                      </a:lnTo>
                      <a:lnTo>
                        <a:pt x="0" y="41"/>
                      </a:lnTo>
                      <a:close/>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7" name="Freeform 79"/>
                <p:cNvSpPr>
                  <a:spLocks/>
                </p:cNvSpPr>
                <p:nvPr/>
              </p:nvSpPr>
              <p:spPr bwMode="auto">
                <a:xfrm>
                  <a:off x="5025" y="1704"/>
                  <a:ext cx="355" cy="256"/>
                </a:xfrm>
                <a:custGeom>
                  <a:avLst/>
                  <a:gdLst>
                    <a:gd name="T0" fmla="*/ 0 w 233"/>
                    <a:gd name="T1" fmla="*/ 168 h 168"/>
                    <a:gd name="T2" fmla="*/ 118 w 233"/>
                    <a:gd name="T3" fmla="*/ 168 h 168"/>
                    <a:gd name="T4" fmla="*/ 119 w 233"/>
                    <a:gd name="T5" fmla="*/ 167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7"/>
                        <a:pt x="119" y="167"/>
                        <a:pt x="119" y="167"/>
                      </a:cubicBezTo>
                      <a:cubicBezTo>
                        <a:pt x="207" y="162"/>
                        <a:pt x="233" y="89"/>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8" name="Oval 80"/>
                <p:cNvSpPr>
                  <a:spLocks noChangeArrowheads="1"/>
                </p:cNvSpPr>
                <p:nvPr/>
              </p:nvSpPr>
              <p:spPr bwMode="auto">
                <a:xfrm>
                  <a:off x="5150" y="1764"/>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99" name="Oval 81"/>
                <p:cNvSpPr>
                  <a:spLocks noChangeArrowheads="1"/>
                </p:cNvSpPr>
                <p:nvPr/>
              </p:nvSpPr>
              <p:spPr bwMode="auto">
                <a:xfrm>
                  <a:off x="5150" y="1764"/>
                  <a:ext cx="20" cy="19"/>
                </a:xfrm>
                <a:prstGeom prst="ellipse">
                  <a:avLst/>
                </a:pr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0" name="Freeform 82"/>
                <p:cNvSpPr>
                  <a:spLocks/>
                </p:cNvSpPr>
                <p:nvPr/>
              </p:nvSpPr>
              <p:spPr bwMode="auto">
                <a:xfrm>
                  <a:off x="4899" y="1623"/>
                  <a:ext cx="361" cy="435"/>
                </a:xfrm>
                <a:custGeom>
                  <a:avLst/>
                  <a:gdLst>
                    <a:gd name="T0" fmla="*/ 140 w 237"/>
                    <a:gd name="T1" fmla="*/ 171 h 285"/>
                    <a:gd name="T2" fmla="*/ 136 w 237"/>
                    <a:gd name="T3" fmla="*/ 167 h 285"/>
                    <a:gd name="T4" fmla="*/ 125 w 237"/>
                    <a:gd name="T5" fmla="*/ 123 h 285"/>
                    <a:gd name="T6" fmla="*/ 83 w 237"/>
                    <a:gd name="T7" fmla="*/ 54 h 285"/>
                    <a:gd name="T8" fmla="*/ 83 w 237"/>
                    <a:gd name="T9" fmla="*/ 55 h 285"/>
                    <a:gd name="T10" fmla="*/ 83 w 237"/>
                    <a:gd name="T11" fmla="*/ 54 h 285"/>
                    <a:gd name="T12" fmla="*/ 33 w 237"/>
                    <a:gd name="T13" fmla="*/ 81 h 285"/>
                    <a:gd name="T14" fmla="*/ 26 w 237"/>
                    <a:gd name="T15" fmla="*/ 146 h 285"/>
                    <a:gd name="T16" fmla="*/ 35 w 237"/>
                    <a:gd name="T17" fmla="*/ 177 h 285"/>
                    <a:gd name="T18" fmla="*/ 41 w 237"/>
                    <a:gd name="T19" fmla="*/ 205 h 285"/>
                    <a:gd name="T20" fmla="*/ 68 w 237"/>
                    <a:gd name="T21" fmla="*/ 219 h 285"/>
                    <a:gd name="T22" fmla="*/ 237 w 237"/>
                    <a:gd name="T23" fmla="*/ 214 h 285"/>
                    <a:gd name="T24" fmla="*/ 140 w 237"/>
                    <a:gd name="T25" fmla="*/ 17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85">
                      <a:moveTo>
                        <a:pt x="140" y="171"/>
                      </a:moveTo>
                      <a:cubicBezTo>
                        <a:pt x="139" y="170"/>
                        <a:pt x="137" y="168"/>
                        <a:pt x="136" y="167"/>
                      </a:cubicBezTo>
                      <a:cubicBezTo>
                        <a:pt x="122" y="153"/>
                        <a:pt x="126" y="142"/>
                        <a:pt x="125" y="123"/>
                      </a:cubicBezTo>
                      <a:cubicBezTo>
                        <a:pt x="124" y="99"/>
                        <a:pt x="108" y="61"/>
                        <a:pt x="83" y="54"/>
                      </a:cubicBezTo>
                      <a:cubicBezTo>
                        <a:pt x="83" y="55"/>
                        <a:pt x="83" y="55"/>
                        <a:pt x="83" y="55"/>
                      </a:cubicBezTo>
                      <a:cubicBezTo>
                        <a:pt x="83" y="54"/>
                        <a:pt x="83" y="54"/>
                        <a:pt x="83" y="54"/>
                      </a:cubicBezTo>
                      <a:cubicBezTo>
                        <a:pt x="83" y="54"/>
                        <a:pt x="0" y="0"/>
                        <a:pt x="33" y="81"/>
                      </a:cubicBezTo>
                      <a:cubicBezTo>
                        <a:pt x="19" y="101"/>
                        <a:pt x="15" y="126"/>
                        <a:pt x="26" y="146"/>
                      </a:cubicBezTo>
                      <a:cubicBezTo>
                        <a:pt x="33" y="157"/>
                        <a:pt x="35" y="164"/>
                        <a:pt x="35" y="177"/>
                      </a:cubicBezTo>
                      <a:cubicBezTo>
                        <a:pt x="35" y="188"/>
                        <a:pt x="36" y="196"/>
                        <a:pt x="41" y="205"/>
                      </a:cubicBezTo>
                      <a:cubicBezTo>
                        <a:pt x="45" y="212"/>
                        <a:pt x="56" y="218"/>
                        <a:pt x="68" y="219"/>
                      </a:cubicBezTo>
                      <a:cubicBezTo>
                        <a:pt x="109" y="285"/>
                        <a:pt x="237" y="214"/>
                        <a:pt x="237" y="214"/>
                      </a:cubicBezTo>
                      <a:cubicBezTo>
                        <a:pt x="209" y="170"/>
                        <a:pt x="140" y="171"/>
                        <a:pt x="140" y="171"/>
                      </a:cubicBezTo>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1" name="Freeform 83"/>
                <p:cNvSpPr>
                  <a:spLocks/>
                </p:cNvSpPr>
                <p:nvPr/>
              </p:nvSpPr>
              <p:spPr bwMode="auto">
                <a:xfrm>
                  <a:off x="5112" y="1863"/>
                  <a:ext cx="116" cy="77"/>
                </a:xfrm>
                <a:custGeom>
                  <a:avLst/>
                  <a:gdLst>
                    <a:gd name="T0" fmla="*/ 0 w 76"/>
                    <a:gd name="T1" fmla="*/ 14 h 51"/>
                    <a:gd name="T2" fmla="*/ 37 w 76"/>
                    <a:gd name="T3" fmla="*/ 51 h 51"/>
                    <a:gd name="T4" fmla="*/ 75 w 76"/>
                    <a:gd name="T5" fmla="*/ 14 h 51"/>
                    <a:gd name="T6" fmla="*/ 76 w 76"/>
                    <a:gd name="T7" fmla="*/ 0 h 51"/>
                    <a:gd name="T8" fmla="*/ 0 w 76"/>
                    <a:gd name="T9" fmla="*/ 0 h 51"/>
                    <a:gd name="T10" fmla="*/ 0 w 76"/>
                    <a:gd name="T11" fmla="*/ 14 h 51"/>
                  </a:gdLst>
                  <a:ahLst/>
                  <a:cxnLst>
                    <a:cxn ang="0">
                      <a:pos x="T0" y="T1"/>
                    </a:cxn>
                    <a:cxn ang="0">
                      <a:pos x="T2" y="T3"/>
                    </a:cxn>
                    <a:cxn ang="0">
                      <a:pos x="T4" y="T5"/>
                    </a:cxn>
                    <a:cxn ang="0">
                      <a:pos x="T6" y="T7"/>
                    </a:cxn>
                    <a:cxn ang="0">
                      <a:pos x="T8" y="T9"/>
                    </a:cxn>
                    <a:cxn ang="0">
                      <a:pos x="T10" y="T11"/>
                    </a:cxn>
                  </a:cxnLst>
                  <a:rect l="0" t="0" r="r" b="b"/>
                  <a:pathLst>
                    <a:path w="76" h="51">
                      <a:moveTo>
                        <a:pt x="0" y="14"/>
                      </a:moveTo>
                      <a:cubicBezTo>
                        <a:pt x="0" y="34"/>
                        <a:pt x="16" y="51"/>
                        <a:pt x="37" y="51"/>
                      </a:cubicBezTo>
                      <a:cubicBezTo>
                        <a:pt x="58" y="51"/>
                        <a:pt x="75" y="34"/>
                        <a:pt x="75" y="14"/>
                      </a:cubicBezTo>
                      <a:cubicBezTo>
                        <a:pt x="76" y="0"/>
                        <a:pt x="76" y="0"/>
                        <a:pt x="76" y="0"/>
                      </a:cubicBezTo>
                      <a:cubicBezTo>
                        <a:pt x="0" y="0"/>
                        <a:pt x="0" y="0"/>
                        <a:pt x="0" y="0"/>
                      </a:cubicBezTo>
                      <a:cubicBezTo>
                        <a:pt x="0" y="14"/>
                        <a:pt x="0" y="14"/>
                        <a:pt x="0" y="14"/>
                      </a:cubicBezTo>
                    </a:path>
                  </a:pathLst>
                </a:custGeom>
                <a:solidFill>
                  <a:srgbClr val="51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2" name="Freeform 84"/>
                <p:cNvSpPr>
                  <a:spLocks/>
                </p:cNvSpPr>
                <p:nvPr/>
              </p:nvSpPr>
              <p:spPr bwMode="auto">
                <a:xfrm>
                  <a:off x="5140" y="1884"/>
                  <a:ext cx="57" cy="27"/>
                </a:xfrm>
                <a:custGeom>
                  <a:avLst/>
                  <a:gdLst>
                    <a:gd name="T0" fmla="*/ 38 w 38"/>
                    <a:gd name="T1" fmla="*/ 0 h 18"/>
                    <a:gd name="T2" fmla="*/ 0 w 38"/>
                    <a:gd name="T3" fmla="*/ 0 h 18"/>
                    <a:gd name="T4" fmla="*/ 19 w 38"/>
                    <a:gd name="T5" fmla="*/ 18 h 18"/>
                    <a:gd name="T6" fmla="*/ 38 w 38"/>
                    <a:gd name="T7" fmla="*/ 0 h 18"/>
                  </a:gdLst>
                  <a:ahLst/>
                  <a:cxnLst>
                    <a:cxn ang="0">
                      <a:pos x="T0" y="T1"/>
                    </a:cxn>
                    <a:cxn ang="0">
                      <a:pos x="T2" y="T3"/>
                    </a:cxn>
                    <a:cxn ang="0">
                      <a:pos x="T4" y="T5"/>
                    </a:cxn>
                    <a:cxn ang="0">
                      <a:pos x="T6" y="T7"/>
                    </a:cxn>
                  </a:cxnLst>
                  <a:rect l="0" t="0" r="r" b="b"/>
                  <a:pathLst>
                    <a:path w="38" h="18">
                      <a:moveTo>
                        <a:pt x="38" y="0"/>
                      </a:moveTo>
                      <a:cubicBezTo>
                        <a:pt x="0" y="0"/>
                        <a:pt x="0" y="0"/>
                        <a:pt x="0" y="0"/>
                      </a:cubicBezTo>
                      <a:cubicBezTo>
                        <a:pt x="0" y="10"/>
                        <a:pt x="9" y="18"/>
                        <a:pt x="19" y="18"/>
                      </a:cubicBezTo>
                      <a:cubicBezTo>
                        <a:pt x="30" y="18"/>
                        <a:pt x="38" y="10"/>
                        <a:pt x="38" y="0"/>
                      </a:cubicBezTo>
                    </a:path>
                  </a:pathLst>
                </a:custGeom>
                <a:solidFill>
                  <a:srgbClr val="7656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grpSp>
          <p:grpSp>
            <p:nvGrpSpPr>
              <p:cNvPr id="139" name="Group 4"/>
              <p:cNvGrpSpPr>
                <a:grpSpLocks noChangeAspect="1"/>
              </p:cNvGrpSpPr>
              <p:nvPr/>
            </p:nvGrpSpPr>
            <p:grpSpPr bwMode="auto">
              <a:xfrm>
                <a:off x="8009588" y="830338"/>
                <a:ext cx="2022176" cy="4065784"/>
                <a:chOff x="4403" y="519"/>
                <a:chExt cx="1604" cy="3225"/>
              </a:xfrm>
            </p:grpSpPr>
            <p:sp>
              <p:nvSpPr>
                <p:cNvPr id="140" name="Freeform 7"/>
                <p:cNvSpPr>
                  <a:spLocks/>
                </p:cNvSpPr>
                <p:nvPr/>
              </p:nvSpPr>
              <p:spPr bwMode="auto">
                <a:xfrm>
                  <a:off x="4403" y="519"/>
                  <a:ext cx="1604" cy="1603"/>
                </a:xfrm>
                <a:custGeom>
                  <a:avLst/>
                  <a:gdLst>
                    <a:gd name="T0" fmla="*/ 622 w 1244"/>
                    <a:gd name="T1" fmla="*/ 0 h 1244"/>
                    <a:gd name="T2" fmla="*/ 0 w 1244"/>
                    <a:gd name="T3" fmla="*/ 622 h 1244"/>
                    <a:gd name="T4" fmla="*/ 622 w 1244"/>
                    <a:gd name="T5" fmla="*/ 1244 h 1244"/>
                    <a:gd name="T6" fmla="*/ 622 w 1244"/>
                    <a:gd name="T7" fmla="*/ 1244 h 1244"/>
                    <a:gd name="T8" fmla="*/ 622 w 1244"/>
                    <a:gd name="T9" fmla="*/ 1027 h 1244"/>
                    <a:gd name="T10" fmla="*/ 622 w 1244"/>
                    <a:gd name="T11" fmla="*/ 1027 h 1244"/>
                    <a:gd name="T12" fmla="*/ 216 w 1244"/>
                    <a:gd name="T13" fmla="*/ 622 h 1244"/>
                    <a:gd name="T14" fmla="*/ 622 w 1244"/>
                    <a:gd name="T15" fmla="*/ 216 h 1244"/>
                    <a:gd name="T16" fmla="*/ 1028 w 1244"/>
                    <a:gd name="T17" fmla="*/ 622 h 1244"/>
                    <a:gd name="T18" fmla="*/ 634 w 1244"/>
                    <a:gd name="T19" fmla="*/ 1027 h 1244"/>
                    <a:gd name="T20" fmla="*/ 634 w 1244"/>
                    <a:gd name="T21" fmla="*/ 1243 h 1244"/>
                    <a:gd name="T22" fmla="*/ 1244 w 1244"/>
                    <a:gd name="T23" fmla="*/ 622 h 1244"/>
                    <a:gd name="T24" fmla="*/ 622 w 1244"/>
                    <a:gd name="T2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1244">
                      <a:moveTo>
                        <a:pt x="622" y="0"/>
                      </a:moveTo>
                      <a:cubicBezTo>
                        <a:pt x="279" y="0"/>
                        <a:pt x="0" y="278"/>
                        <a:pt x="0" y="622"/>
                      </a:cubicBezTo>
                      <a:cubicBezTo>
                        <a:pt x="0" y="965"/>
                        <a:pt x="279" y="1244"/>
                        <a:pt x="622" y="1244"/>
                      </a:cubicBezTo>
                      <a:cubicBezTo>
                        <a:pt x="622" y="1244"/>
                        <a:pt x="622" y="1244"/>
                        <a:pt x="622" y="1244"/>
                      </a:cubicBezTo>
                      <a:cubicBezTo>
                        <a:pt x="622" y="1027"/>
                        <a:pt x="622" y="1027"/>
                        <a:pt x="622" y="1027"/>
                      </a:cubicBezTo>
                      <a:cubicBezTo>
                        <a:pt x="622" y="1027"/>
                        <a:pt x="622" y="1027"/>
                        <a:pt x="622" y="1027"/>
                      </a:cubicBezTo>
                      <a:cubicBezTo>
                        <a:pt x="398" y="1027"/>
                        <a:pt x="216" y="846"/>
                        <a:pt x="216" y="622"/>
                      </a:cubicBezTo>
                      <a:cubicBezTo>
                        <a:pt x="216" y="398"/>
                        <a:pt x="398" y="216"/>
                        <a:pt x="622" y="216"/>
                      </a:cubicBezTo>
                      <a:cubicBezTo>
                        <a:pt x="846" y="216"/>
                        <a:pt x="1028" y="398"/>
                        <a:pt x="1028" y="622"/>
                      </a:cubicBezTo>
                      <a:cubicBezTo>
                        <a:pt x="1028" y="842"/>
                        <a:pt x="853" y="1021"/>
                        <a:pt x="634" y="1027"/>
                      </a:cubicBezTo>
                      <a:cubicBezTo>
                        <a:pt x="634" y="1243"/>
                        <a:pt x="634" y="1243"/>
                        <a:pt x="634" y="1243"/>
                      </a:cubicBezTo>
                      <a:cubicBezTo>
                        <a:pt x="972" y="1237"/>
                        <a:pt x="1244" y="961"/>
                        <a:pt x="1244" y="622"/>
                      </a:cubicBezTo>
                      <a:cubicBezTo>
                        <a:pt x="1244" y="278"/>
                        <a:pt x="965" y="0"/>
                        <a:pt x="622" y="0"/>
                      </a:cubicBezTo>
                    </a:path>
                  </a:pathLst>
                </a:custGeom>
                <a:solidFill>
                  <a:srgbClr val="FFDC4D"/>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1" name="Freeform 8"/>
                <p:cNvSpPr>
                  <a:spLocks noEditPoints="1"/>
                </p:cNvSpPr>
                <p:nvPr/>
              </p:nvSpPr>
              <p:spPr bwMode="auto">
                <a:xfrm>
                  <a:off x="4682" y="798"/>
                  <a:ext cx="1047" cy="1045"/>
                </a:xfrm>
                <a:custGeom>
                  <a:avLst/>
                  <a:gdLst>
                    <a:gd name="T0" fmla="*/ 213 w 812"/>
                    <a:gd name="T1" fmla="*/ 397 h 811"/>
                    <a:gd name="T2" fmla="*/ 412 w 812"/>
                    <a:gd name="T3" fmla="*/ 199 h 811"/>
                    <a:gd name="T4" fmla="*/ 611 w 812"/>
                    <a:gd name="T5" fmla="*/ 398 h 811"/>
                    <a:gd name="T6" fmla="*/ 549 w 812"/>
                    <a:gd name="T7" fmla="*/ 543 h 811"/>
                    <a:gd name="T8" fmla="*/ 521 w 812"/>
                    <a:gd name="T9" fmla="*/ 577 h 811"/>
                    <a:gd name="T10" fmla="*/ 521 w 812"/>
                    <a:gd name="T11" fmla="*/ 577 h 811"/>
                    <a:gd name="T12" fmla="*/ 521 w 812"/>
                    <a:gd name="T13" fmla="*/ 577 h 811"/>
                    <a:gd name="T14" fmla="*/ 489 w 812"/>
                    <a:gd name="T15" fmla="*/ 658 h 811"/>
                    <a:gd name="T16" fmla="*/ 489 w 812"/>
                    <a:gd name="T17" fmla="*/ 664 h 811"/>
                    <a:gd name="T18" fmla="*/ 489 w 812"/>
                    <a:gd name="T19" fmla="*/ 664 h 811"/>
                    <a:gd name="T20" fmla="*/ 489 w 812"/>
                    <a:gd name="T21" fmla="*/ 664 h 811"/>
                    <a:gd name="T22" fmla="*/ 489 w 812"/>
                    <a:gd name="T23" fmla="*/ 667 h 811"/>
                    <a:gd name="T24" fmla="*/ 416 w 812"/>
                    <a:gd name="T25" fmla="*/ 700 h 811"/>
                    <a:gd name="T26" fmla="*/ 415 w 812"/>
                    <a:gd name="T27" fmla="*/ 703 h 811"/>
                    <a:gd name="T28" fmla="*/ 412 w 812"/>
                    <a:gd name="T29" fmla="*/ 701 h 811"/>
                    <a:gd name="T30" fmla="*/ 409 w 812"/>
                    <a:gd name="T31" fmla="*/ 703 h 811"/>
                    <a:gd name="T32" fmla="*/ 408 w 812"/>
                    <a:gd name="T33" fmla="*/ 700 h 811"/>
                    <a:gd name="T34" fmla="*/ 335 w 812"/>
                    <a:gd name="T35" fmla="*/ 667 h 811"/>
                    <a:gd name="T36" fmla="*/ 273 w 812"/>
                    <a:gd name="T37" fmla="*/ 540 h 811"/>
                    <a:gd name="T38" fmla="*/ 273 w 812"/>
                    <a:gd name="T39" fmla="*/ 540 h 811"/>
                    <a:gd name="T40" fmla="*/ 273 w 812"/>
                    <a:gd name="T41" fmla="*/ 540 h 811"/>
                    <a:gd name="T42" fmla="*/ 273 w 812"/>
                    <a:gd name="T43" fmla="*/ 540 h 811"/>
                    <a:gd name="T44" fmla="*/ 213 w 812"/>
                    <a:gd name="T45" fmla="*/ 398 h 811"/>
                    <a:gd name="T46" fmla="*/ 213 w 812"/>
                    <a:gd name="T47" fmla="*/ 398 h 811"/>
                    <a:gd name="T48" fmla="*/ 213 w 812"/>
                    <a:gd name="T49" fmla="*/ 398 h 811"/>
                    <a:gd name="T50" fmla="*/ 213 w 812"/>
                    <a:gd name="T51" fmla="*/ 398 h 811"/>
                    <a:gd name="T52" fmla="*/ 213 w 812"/>
                    <a:gd name="T53" fmla="*/ 397 h 811"/>
                    <a:gd name="T54" fmla="*/ 213 w 812"/>
                    <a:gd name="T55" fmla="*/ 397 h 811"/>
                    <a:gd name="T56" fmla="*/ 213 w 812"/>
                    <a:gd name="T57" fmla="*/ 397 h 811"/>
                    <a:gd name="T58" fmla="*/ 213 w 812"/>
                    <a:gd name="T59" fmla="*/ 397 h 811"/>
                    <a:gd name="T60" fmla="*/ 213 w 812"/>
                    <a:gd name="T61" fmla="*/ 397 h 811"/>
                    <a:gd name="T62" fmla="*/ 213 w 812"/>
                    <a:gd name="T63" fmla="*/ 397 h 811"/>
                    <a:gd name="T64" fmla="*/ 406 w 812"/>
                    <a:gd name="T65" fmla="*/ 0 h 811"/>
                    <a:gd name="T66" fmla="*/ 0 w 812"/>
                    <a:gd name="T67" fmla="*/ 406 h 811"/>
                    <a:gd name="T68" fmla="*/ 406 w 812"/>
                    <a:gd name="T69" fmla="*/ 811 h 811"/>
                    <a:gd name="T70" fmla="*/ 406 w 812"/>
                    <a:gd name="T71" fmla="*/ 811 h 811"/>
                    <a:gd name="T72" fmla="*/ 406 w 812"/>
                    <a:gd name="T73" fmla="*/ 758 h 811"/>
                    <a:gd name="T74" fmla="*/ 418 w 812"/>
                    <a:gd name="T75" fmla="*/ 758 h 811"/>
                    <a:gd name="T76" fmla="*/ 418 w 812"/>
                    <a:gd name="T77" fmla="*/ 811 h 811"/>
                    <a:gd name="T78" fmla="*/ 812 w 812"/>
                    <a:gd name="T79" fmla="*/ 406 h 811"/>
                    <a:gd name="T80" fmla="*/ 406 w 812"/>
                    <a:gd name="T81"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2" h="811">
                      <a:moveTo>
                        <a:pt x="213" y="397"/>
                      </a:moveTo>
                      <a:cubicBezTo>
                        <a:pt x="214" y="287"/>
                        <a:pt x="303" y="199"/>
                        <a:pt x="412" y="199"/>
                      </a:cubicBezTo>
                      <a:cubicBezTo>
                        <a:pt x="522" y="199"/>
                        <a:pt x="611" y="288"/>
                        <a:pt x="611" y="398"/>
                      </a:cubicBezTo>
                      <a:cubicBezTo>
                        <a:pt x="611" y="455"/>
                        <a:pt x="587" y="506"/>
                        <a:pt x="549" y="543"/>
                      </a:cubicBezTo>
                      <a:cubicBezTo>
                        <a:pt x="538" y="554"/>
                        <a:pt x="529" y="566"/>
                        <a:pt x="521" y="577"/>
                      </a:cubicBezTo>
                      <a:cubicBezTo>
                        <a:pt x="521" y="577"/>
                        <a:pt x="521" y="577"/>
                        <a:pt x="521" y="577"/>
                      </a:cubicBezTo>
                      <a:cubicBezTo>
                        <a:pt x="521" y="577"/>
                        <a:pt x="521" y="577"/>
                        <a:pt x="521" y="577"/>
                      </a:cubicBezTo>
                      <a:cubicBezTo>
                        <a:pt x="499" y="611"/>
                        <a:pt x="492" y="643"/>
                        <a:pt x="489" y="658"/>
                      </a:cubicBezTo>
                      <a:cubicBezTo>
                        <a:pt x="489" y="661"/>
                        <a:pt x="489" y="663"/>
                        <a:pt x="489" y="664"/>
                      </a:cubicBezTo>
                      <a:cubicBezTo>
                        <a:pt x="489" y="664"/>
                        <a:pt x="489" y="664"/>
                        <a:pt x="489" y="664"/>
                      </a:cubicBezTo>
                      <a:cubicBezTo>
                        <a:pt x="489" y="664"/>
                        <a:pt x="489" y="664"/>
                        <a:pt x="489" y="664"/>
                      </a:cubicBezTo>
                      <a:cubicBezTo>
                        <a:pt x="489" y="666"/>
                        <a:pt x="489" y="667"/>
                        <a:pt x="489" y="667"/>
                      </a:cubicBezTo>
                      <a:cubicBezTo>
                        <a:pt x="416" y="700"/>
                        <a:pt x="416" y="700"/>
                        <a:pt x="416" y="700"/>
                      </a:cubicBezTo>
                      <a:cubicBezTo>
                        <a:pt x="415" y="703"/>
                        <a:pt x="415" y="703"/>
                        <a:pt x="415" y="703"/>
                      </a:cubicBezTo>
                      <a:cubicBezTo>
                        <a:pt x="412" y="701"/>
                        <a:pt x="412" y="701"/>
                        <a:pt x="412" y="701"/>
                      </a:cubicBezTo>
                      <a:cubicBezTo>
                        <a:pt x="409" y="703"/>
                        <a:pt x="409" y="703"/>
                        <a:pt x="409" y="703"/>
                      </a:cubicBezTo>
                      <a:cubicBezTo>
                        <a:pt x="408" y="700"/>
                        <a:pt x="408" y="700"/>
                        <a:pt x="408" y="700"/>
                      </a:cubicBezTo>
                      <a:cubicBezTo>
                        <a:pt x="335" y="667"/>
                        <a:pt x="335" y="667"/>
                        <a:pt x="335" y="667"/>
                      </a:cubicBezTo>
                      <a:cubicBezTo>
                        <a:pt x="335" y="667"/>
                        <a:pt x="333" y="601"/>
                        <a:pt x="273" y="540"/>
                      </a:cubicBezTo>
                      <a:cubicBezTo>
                        <a:pt x="273" y="540"/>
                        <a:pt x="273" y="540"/>
                        <a:pt x="273" y="540"/>
                      </a:cubicBezTo>
                      <a:cubicBezTo>
                        <a:pt x="273" y="540"/>
                        <a:pt x="273" y="540"/>
                        <a:pt x="273" y="540"/>
                      </a:cubicBezTo>
                      <a:cubicBezTo>
                        <a:pt x="273" y="540"/>
                        <a:pt x="273" y="540"/>
                        <a:pt x="273" y="540"/>
                      </a:cubicBezTo>
                      <a:cubicBezTo>
                        <a:pt x="236" y="504"/>
                        <a:pt x="213" y="454"/>
                        <a:pt x="213" y="398"/>
                      </a:cubicBezTo>
                      <a:cubicBezTo>
                        <a:pt x="213" y="398"/>
                        <a:pt x="213" y="398"/>
                        <a:pt x="213" y="398"/>
                      </a:cubicBezTo>
                      <a:cubicBezTo>
                        <a:pt x="213" y="398"/>
                        <a:pt x="213" y="398"/>
                        <a:pt x="213" y="398"/>
                      </a:cubicBezTo>
                      <a:cubicBezTo>
                        <a:pt x="213" y="398"/>
                        <a:pt x="213" y="398"/>
                        <a:pt x="213" y="398"/>
                      </a:cubicBezTo>
                      <a:cubicBezTo>
                        <a:pt x="213" y="398"/>
                        <a:pt x="213" y="398"/>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moveTo>
                        <a:pt x="406" y="0"/>
                      </a:moveTo>
                      <a:cubicBezTo>
                        <a:pt x="182" y="0"/>
                        <a:pt x="0" y="182"/>
                        <a:pt x="0" y="406"/>
                      </a:cubicBezTo>
                      <a:cubicBezTo>
                        <a:pt x="0" y="630"/>
                        <a:pt x="182" y="811"/>
                        <a:pt x="406" y="811"/>
                      </a:cubicBezTo>
                      <a:cubicBezTo>
                        <a:pt x="406" y="811"/>
                        <a:pt x="406" y="811"/>
                        <a:pt x="406" y="811"/>
                      </a:cubicBezTo>
                      <a:cubicBezTo>
                        <a:pt x="406" y="758"/>
                        <a:pt x="406" y="758"/>
                        <a:pt x="406" y="758"/>
                      </a:cubicBezTo>
                      <a:cubicBezTo>
                        <a:pt x="418" y="758"/>
                        <a:pt x="418" y="758"/>
                        <a:pt x="418" y="758"/>
                      </a:cubicBezTo>
                      <a:cubicBezTo>
                        <a:pt x="418" y="811"/>
                        <a:pt x="418" y="811"/>
                        <a:pt x="418" y="811"/>
                      </a:cubicBezTo>
                      <a:cubicBezTo>
                        <a:pt x="637" y="805"/>
                        <a:pt x="812" y="626"/>
                        <a:pt x="812" y="406"/>
                      </a:cubicBezTo>
                      <a:cubicBezTo>
                        <a:pt x="812" y="182"/>
                        <a:pt x="630" y="0"/>
                        <a:pt x="406" y="0"/>
                      </a:cubicBezTo>
                    </a:path>
                  </a:pathLst>
                </a:custGeom>
                <a:solidFill>
                  <a:srgbClr val="FFEA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2" name="Freeform 9"/>
                <p:cNvSpPr>
                  <a:spLocks/>
                </p:cNvSpPr>
                <p:nvPr/>
              </p:nvSpPr>
              <p:spPr bwMode="auto">
                <a:xfrm>
                  <a:off x="4957" y="1054"/>
                  <a:ext cx="513" cy="649"/>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3" name="Rectangle 10"/>
                <p:cNvSpPr>
                  <a:spLocks noChangeArrowheads="1"/>
                </p:cNvSpPr>
                <p:nvPr/>
              </p:nvSpPr>
              <p:spPr bwMode="auto">
                <a:xfrm>
                  <a:off x="5165" y="3587"/>
                  <a:ext cx="96" cy="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4" name="Rectangle 11"/>
                <p:cNvSpPr>
                  <a:spLocks noChangeArrowheads="1"/>
                </p:cNvSpPr>
                <p:nvPr/>
              </p:nvSpPr>
              <p:spPr bwMode="auto">
                <a:xfrm>
                  <a:off x="5205" y="1774"/>
                  <a:ext cx="16" cy="18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5" name="Rectangle 12"/>
                <p:cNvSpPr>
                  <a:spLocks noChangeArrowheads="1"/>
                </p:cNvSpPr>
                <p:nvPr/>
              </p:nvSpPr>
              <p:spPr bwMode="auto">
                <a:xfrm>
                  <a:off x="5205" y="1774"/>
                  <a:ext cx="16" cy="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6" name="Freeform 13"/>
                <p:cNvSpPr>
                  <a:spLocks noEditPoints="1"/>
                </p:cNvSpPr>
                <p:nvPr/>
              </p:nvSpPr>
              <p:spPr bwMode="auto">
                <a:xfrm>
                  <a:off x="4957" y="1309"/>
                  <a:ext cx="397" cy="344"/>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A8C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7" name="Freeform 14"/>
                <p:cNvSpPr>
                  <a:spLocks/>
                </p:cNvSpPr>
                <p:nvPr/>
              </p:nvSpPr>
              <p:spPr bwMode="auto">
                <a:xfrm>
                  <a:off x="4957" y="1180"/>
                  <a:ext cx="397" cy="477"/>
                </a:xfrm>
                <a:custGeom>
                  <a:avLst/>
                  <a:gdLst>
                    <a:gd name="T0" fmla="*/ 28 w 308"/>
                    <a:gd name="T1" fmla="*/ 0 h 370"/>
                    <a:gd name="T2" fmla="*/ 0 w 308"/>
                    <a:gd name="T3" fmla="*/ 100 h 370"/>
                    <a:gd name="T4" fmla="*/ 0 w 308"/>
                    <a:gd name="T5" fmla="*/ 100 h 370"/>
                    <a:gd name="T6" fmla="*/ 0 w 308"/>
                    <a:gd name="T7" fmla="*/ 100 h 370"/>
                    <a:gd name="T8" fmla="*/ 0 w 308"/>
                    <a:gd name="T9" fmla="*/ 100 h 370"/>
                    <a:gd name="T10" fmla="*/ 0 w 308"/>
                    <a:gd name="T11" fmla="*/ 100 h 370"/>
                    <a:gd name="T12" fmla="*/ 0 w 308"/>
                    <a:gd name="T13" fmla="*/ 100 h 370"/>
                    <a:gd name="T14" fmla="*/ 0 w 308"/>
                    <a:gd name="T15" fmla="*/ 101 h 370"/>
                    <a:gd name="T16" fmla="*/ 0 w 308"/>
                    <a:gd name="T17" fmla="*/ 101 h 370"/>
                    <a:gd name="T18" fmla="*/ 60 w 308"/>
                    <a:gd name="T19" fmla="*/ 243 h 370"/>
                    <a:gd name="T20" fmla="*/ 60 w 308"/>
                    <a:gd name="T21" fmla="*/ 243 h 370"/>
                    <a:gd name="T22" fmla="*/ 60 w 308"/>
                    <a:gd name="T23" fmla="*/ 243 h 370"/>
                    <a:gd name="T24" fmla="*/ 60 w 308"/>
                    <a:gd name="T25" fmla="*/ 243 h 370"/>
                    <a:gd name="T26" fmla="*/ 122 w 308"/>
                    <a:gd name="T27" fmla="*/ 370 h 370"/>
                    <a:gd name="T28" fmla="*/ 276 w 308"/>
                    <a:gd name="T29" fmla="*/ 367 h 370"/>
                    <a:gd name="T30" fmla="*/ 276 w 308"/>
                    <a:gd name="T31" fmla="*/ 367 h 370"/>
                    <a:gd name="T32" fmla="*/ 276 w 308"/>
                    <a:gd name="T33" fmla="*/ 367 h 370"/>
                    <a:gd name="T34" fmla="*/ 276 w 308"/>
                    <a:gd name="T35" fmla="*/ 361 h 370"/>
                    <a:gd name="T36" fmla="*/ 308 w 308"/>
                    <a:gd name="T37" fmla="*/ 280 h 370"/>
                    <a:gd name="T38" fmla="*/ 28 w 308"/>
                    <a:gd name="T3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 h="370">
                      <a:moveTo>
                        <a:pt x="28" y="0"/>
                      </a:moveTo>
                      <a:cubicBezTo>
                        <a:pt x="10" y="29"/>
                        <a:pt x="0" y="63"/>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57"/>
                        <a:pt x="23" y="207"/>
                        <a:pt x="60" y="243"/>
                      </a:cubicBezTo>
                      <a:cubicBezTo>
                        <a:pt x="60" y="243"/>
                        <a:pt x="60" y="243"/>
                        <a:pt x="60" y="243"/>
                      </a:cubicBezTo>
                      <a:cubicBezTo>
                        <a:pt x="60" y="243"/>
                        <a:pt x="60" y="243"/>
                        <a:pt x="60" y="243"/>
                      </a:cubicBezTo>
                      <a:cubicBezTo>
                        <a:pt x="60" y="243"/>
                        <a:pt x="60" y="243"/>
                        <a:pt x="60" y="243"/>
                      </a:cubicBezTo>
                      <a:cubicBezTo>
                        <a:pt x="120" y="304"/>
                        <a:pt x="122" y="370"/>
                        <a:pt x="122" y="370"/>
                      </a:cubicBezTo>
                      <a:cubicBezTo>
                        <a:pt x="276" y="367"/>
                        <a:pt x="276" y="367"/>
                        <a:pt x="276" y="367"/>
                      </a:cubicBezTo>
                      <a:cubicBezTo>
                        <a:pt x="276" y="367"/>
                        <a:pt x="276" y="367"/>
                        <a:pt x="276" y="367"/>
                      </a:cubicBezTo>
                      <a:cubicBezTo>
                        <a:pt x="276" y="367"/>
                        <a:pt x="276" y="367"/>
                        <a:pt x="276" y="367"/>
                      </a:cubicBezTo>
                      <a:cubicBezTo>
                        <a:pt x="276" y="366"/>
                        <a:pt x="276" y="364"/>
                        <a:pt x="276" y="361"/>
                      </a:cubicBezTo>
                      <a:cubicBezTo>
                        <a:pt x="279" y="346"/>
                        <a:pt x="286" y="314"/>
                        <a:pt x="308" y="280"/>
                      </a:cubicBezTo>
                      <a:cubicBezTo>
                        <a:pt x="28" y="0"/>
                        <a:pt x="28" y="0"/>
                        <a:pt x="28"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8" name="Rectangle 15"/>
                <p:cNvSpPr>
                  <a:spLocks noChangeArrowheads="1"/>
                </p:cNvSpPr>
                <p:nvPr/>
              </p:nvSpPr>
              <p:spPr bwMode="auto">
                <a:xfrm>
                  <a:off x="5114" y="1653"/>
                  <a:ext cx="198" cy="12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49" name="Freeform 17"/>
                <p:cNvSpPr>
                  <a:spLocks noEditPoints="1"/>
                </p:cNvSpPr>
                <p:nvPr/>
              </p:nvSpPr>
              <p:spPr bwMode="auto">
                <a:xfrm>
                  <a:off x="4945" y="3421"/>
                  <a:ext cx="304" cy="323"/>
                </a:xfrm>
                <a:custGeom>
                  <a:avLst/>
                  <a:gdLst>
                    <a:gd name="T0" fmla="*/ 216 w 236"/>
                    <a:gd name="T1" fmla="*/ 251 h 251"/>
                    <a:gd name="T2" fmla="*/ 216 w 236"/>
                    <a:gd name="T3" fmla="*/ 251 h 251"/>
                    <a:gd name="T4" fmla="*/ 216 w 236"/>
                    <a:gd name="T5" fmla="*/ 251 h 251"/>
                    <a:gd name="T6" fmla="*/ 216 w 236"/>
                    <a:gd name="T7" fmla="*/ 251 h 251"/>
                    <a:gd name="T8" fmla="*/ 227 w 236"/>
                    <a:gd name="T9" fmla="*/ 250 h 251"/>
                    <a:gd name="T10" fmla="*/ 216 w 236"/>
                    <a:gd name="T11" fmla="*/ 251 h 251"/>
                    <a:gd name="T12" fmla="*/ 227 w 236"/>
                    <a:gd name="T13" fmla="*/ 250 h 251"/>
                    <a:gd name="T14" fmla="*/ 236 w 236"/>
                    <a:gd name="T15" fmla="*/ 249 h 251"/>
                    <a:gd name="T16" fmla="*/ 228 w 236"/>
                    <a:gd name="T17" fmla="*/ 250 h 251"/>
                    <a:gd name="T18" fmla="*/ 228 w 236"/>
                    <a:gd name="T19" fmla="*/ 250 h 251"/>
                    <a:gd name="T20" fmla="*/ 228 w 236"/>
                    <a:gd name="T21" fmla="*/ 250 h 251"/>
                    <a:gd name="T22" fmla="*/ 236 w 236"/>
                    <a:gd name="T23" fmla="*/ 249 h 251"/>
                    <a:gd name="T24" fmla="*/ 236 w 236"/>
                    <a:gd name="T25" fmla="*/ 249 h 251"/>
                    <a:gd name="T26" fmla="*/ 194 w 236"/>
                    <a:gd name="T27" fmla="*/ 29 h 251"/>
                    <a:gd name="T28" fmla="*/ 194 w 236"/>
                    <a:gd name="T29" fmla="*/ 29 h 251"/>
                    <a:gd name="T30" fmla="*/ 202 w 236"/>
                    <a:gd name="T31" fmla="*/ 53 h 251"/>
                    <a:gd name="T32" fmla="*/ 194 w 236"/>
                    <a:gd name="T33" fmla="*/ 29 h 251"/>
                    <a:gd name="T34" fmla="*/ 194 w 236"/>
                    <a:gd name="T35" fmla="*/ 29 h 251"/>
                    <a:gd name="T36" fmla="*/ 145 w 236"/>
                    <a:gd name="T37" fmla="*/ 0 h 251"/>
                    <a:gd name="T38" fmla="*/ 97 w 236"/>
                    <a:gd name="T39" fmla="*/ 17 h 251"/>
                    <a:gd name="T40" fmla="*/ 0 w 236"/>
                    <a:gd name="T41" fmla="*/ 208 h 251"/>
                    <a:gd name="T42" fmla="*/ 97 w 236"/>
                    <a:gd name="T43" fmla="*/ 17 h 251"/>
                    <a:gd name="T44" fmla="*/ 145 w 236"/>
                    <a:gd name="T45" fmla="*/ 0 h 251"/>
                    <a:gd name="T46" fmla="*/ 145 w 236"/>
                    <a:gd name="T47" fmla="*/ 0 h 251"/>
                    <a:gd name="T48" fmla="*/ 145 w 236"/>
                    <a:gd name="T49" fmla="*/ 0 h 251"/>
                    <a:gd name="T50" fmla="*/ 145 w 236"/>
                    <a:gd name="T51" fmla="*/ 0 h 251"/>
                    <a:gd name="T52" fmla="*/ 145 w 236"/>
                    <a:gd name="T5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251">
                      <a:moveTo>
                        <a:pt x="216" y="251"/>
                      </a:moveTo>
                      <a:cubicBezTo>
                        <a:pt x="216" y="251"/>
                        <a:pt x="216" y="251"/>
                        <a:pt x="216" y="251"/>
                      </a:cubicBezTo>
                      <a:cubicBezTo>
                        <a:pt x="216" y="251"/>
                        <a:pt x="216" y="251"/>
                        <a:pt x="216" y="251"/>
                      </a:cubicBezTo>
                      <a:cubicBezTo>
                        <a:pt x="216" y="251"/>
                        <a:pt x="216" y="251"/>
                        <a:pt x="216" y="251"/>
                      </a:cubicBezTo>
                      <a:moveTo>
                        <a:pt x="227" y="250"/>
                      </a:moveTo>
                      <a:cubicBezTo>
                        <a:pt x="223" y="250"/>
                        <a:pt x="219" y="251"/>
                        <a:pt x="216" y="251"/>
                      </a:cubicBezTo>
                      <a:cubicBezTo>
                        <a:pt x="219" y="251"/>
                        <a:pt x="223" y="250"/>
                        <a:pt x="227" y="250"/>
                      </a:cubicBezTo>
                      <a:moveTo>
                        <a:pt x="236" y="249"/>
                      </a:moveTo>
                      <a:cubicBezTo>
                        <a:pt x="231" y="250"/>
                        <a:pt x="228" y="250"/>
                        <a:pt x="228" y="250"/>
                      </a:cubicBezTo>
                      <a:cubicBezTo>
                        <a:pt x="228" y="250"/>
                        <a:pt x="228" y="250"/>
                        <a:pt x="228" y="250"/>
                      </a:cubicBezTo>
                      <a:cubicBezTo>
                        <a:pt x="228" y="250"/>
                        <a:pt x="228" y="250"/>
                        <a:pt x="228" y="250"/>
                      </a:cubicBezTo>
                      <a:cubicBezTo>
                        <a:pt x="228" y="250"/>
                        <a:pt x="231" y="250"/>
                        <a:pt x="236" y="249"/>
                      </a:cubicBezTo>
                      <a:cubicBezTo>
                        <a:pt x="236" y="249"/>
                        <a:pt x="236" y="249"/>
                        <a:pt x="236" y="249"/>
                      </a:cubicBezTo>
                      <a:moveTo>
                        <a:pt x="194" y="29"/>
                      </a:moveTo>
                      <a:cubicBezTo>
                        <a:pt x="194" y="29"/>
                        <a:pt x="194" y="29"/>
                        <a:pt x="194" y="29"/>
                      </a:cubicBezTo>
                      <a:cubicBezTo>
                        <a:pt x="194" y="29"/>
                        <a:pt x="202" y="38"/>
                        <a:pt x="202" y="53"/>
                      </a:cubicBezTo>
                      <a:cubicBezTo>
                        <a:pt x="202" y="38"/>
                        <a:pt x="194" y="29"/>
                        <a:pt x="194" y="29"/>
                      </a:cubicBezTo>
                      <a:cubicBezTo>
                        <a:pt x="194" y="29"/>
                        <a:pt x="194" y="29"/>
                        <a:pt x="194" y="29"/>
                      </a:cubicBezTo>
                      <a:moveTo>
                        <a:pt x="145" y="0"/>
                      </a:moveTo>
                      <a:cubicBezTo>
                        <a:pt x="119" y="0"/>
                        <a:pt x="97" y="17"/>
                        <a:pt x="97" y="17"/>
                      </a:cubicBezTo>
                      <a:cubicBezTo>
                        <a:pt x="1" y="92"/>
                        <a:pt x="0" y="202"/>
                        <a:pt x="0" y="208"/>
                      </a:cubicBezTo>
                      <a:cubicBezTo>
                        <a:pt x="0" y="202"/>
                        <a:pt x="1" y="92"/>
                        <a:pt x="97" y="17"/>
                      </a:cubicBezTo>
                      <a:cubicBezTo>
                        <a:pt x="97" y="17"/>
                        <a:pt x="119" y="0"/>
                        <a:pt x="145" y="0"/>
                      </a:cubicBezTo>
                      <a:moveTo>
                        <a:pt x="145" y="0"/>
                      </a:moveTo>
                      <a:cubicBezTo>
                        <a:pt x="145" y="0"/>
                        <a:pt x="145" y="0"/>
                        <a:pt x="145" y="0"/>
                      </a:cubicBezTo>
                      <a:cubicBezTo>
                        <a:pt x="145" y="0"/>
                        <a:pt x="145" y="0"/>
                        <a:pt x="145" y="0"/>
                      </a:cubicBezTo>
                      <a:cubicBezTo>
                        <a:pt x="145" y="0"/>
                        <a:pt x="145" y="0"/>
                        <a:pt x="145" y="0"/>
                      </a:cubicBezTo>
                    </a:path>
                  </a:pathLst>
                </a:custGeom>
                <a:solidFill>
                  <a:srgbClr val="E00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grpSp>
        </p:grpSp>
      </p:grpSp>
    </p:spTree>
    <p:extLst>
      <p:ext uri="{BB962C8B-B14F-4D97-AF65-F5344CB8AC3E}">
        <p14:creationId xmlns:p14="http://schemas.microsoft.com/office/powerpoint/2010/main" val="352090242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70" name="Rectangle 69"/>
          <p:cNvSpPr/>
          <p:nvPr userDrawn="1"/>
        </p:nvSpPr>
        <p:spPr bwMode="auto">
          <a:xfrm>
            <a:off x="5179347" y="0"/>
            <a:ext cx="7012656" cy="6858000"/>
          </a:xfrm>
          <a:prstGeom prst="rect">
            <a:avLst/>
          </a:prstGeom>
          <a:solidFill>
            <a:srgbClr val="48C8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noAutofit/>
          </a:bodyPr>
          <a:lstStyle/>
          <a:p>
            <a:pPr algn="ctr" defTabSz="895816" fontAlgn="base">
              <a:spcBef>
                <a:spcPct val="0"/>
              </a:spcBef>
              <a:spcAft>
                <a:spcPct val="0"/>
              </a:spcAft>
              <a:defRPr/>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4"/>
          <p:cNvGrpSpPr>
            <a:grpSpLocks noChangeAspect="1"/>
          </p:cNvGrpSpPr>
          <p:nvPr userDrawn="1"/>
        </p:nvGrpSpPr>
        <p:grpSpPr bwMode="auto">
          <a:xfrm>
            <a:off x="5503510" y="-1111629"/>
            <a:ext cx="7686077" cy="9947039"/>
            <a:chOff x="3858" y="-1"/>
            <a:chExt cx="3405" cy="4406"/>
          </a:xfrm>
        </p:grpSpPr>
        <p:grpSp>
          <p:nvGrpSpPr>
            <p:cNvPr id="72" name="Group 205"/>
            <p:cNvGrpSpPr>
              <a:grpSpLocks/>
            </p:cNvGrpSpPr>
            <p:nvPr/>
          </p:nvGrpSpPr>
          <p:grpSpPr bwMode="auto">
            <a:xfrm>
              <a:off x="3858" y="-1"/>
              <a:ext cx="3405" cy="4406"/>
              <a:chOff x="3858" y="-1"/>
              <a:chExt cx="3405" cy="4406"/>
            </a:xfrm>
          </p:grpSpPr>
          <p:sp>
            <p:nvSpPr>
              <p:cNvPr id="107" name="Rectangle 6"/>
              <p:cNvSpPr>
                <a:spLocks noChangeArrowheads="1"/>
              </p:cNvSpPr>
              <p:nvPr/>
            </p:nvSpPr>
            <p:spPr bwMode="auto">
              <a:xfrm>
                <a:off x="3858" y="-1"/>
                <a:ext cx="3405" cy="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8" name="Freeform 7"/>
              <p:cNvSpPr>
                <a:spLocks/>
              </p:cNvSpPr>
              <p:nvPr/>
            </p:nvSpPr>
            <p:spPr bwMode="auto">
              <a:xfrm>
                <a:off x="5057" y="3043"/>
                <a:ext cx="2105" cy="131"/>
              </a:xfrm>
              <a:custGeom>
                <a:avLst/>
                <a:gdLst>
                  <a:gd name="T0" fmla="*/ 1458 w 1514"/>
                  <a:gd name="T1" fmla="*/ 0 h 94"/>
                  <a:gd name="T2" fmla="*/ 1451 w 1514"/>
                  <a:gd name="T3" fmla="*/ 0 h 94"/>
                  <a:gd name="T4" fmla="*/ 1451 w 1514"/>
                  <a:gd name="T5" fmla="*/ 0 h 94"/>
                  <a:gd name="T6" fmla="*/ 1315 w 1514"/>
                  <a:gd name="T7" fmla="*/ 0 h 94"/>
                  <a:gd name="T8" fmla="*/ 1315 w 1514"/>
                  <a:gd name="T9" fmla="*/ 41 h 94"/>
                  <a:gd name="T10" fmla="*/ 1314 w 1514"/>
                  <a:gd name="T11" fmla="*/ 41 h 94"/>
                  <a:gd name="T12" fmla="*/ 188 w 1514"/>
                  <a:gd name="T13" fmla="*/ 41 h 94"/>
                  <a:gd name="T14" fmla="*/ 188 w 1514"/>
                  <a:gd name="T15" fmla="*/ 0 h 94"/>
                  <a:gd name="T16" fmla="*/ 99 w 1514"/>
                  <a:gd name="T17" fmla="*/ 0 h 94"/>
                  <a:gd name="T18" fmla="*/ 91 w 1514"/>
                  <a:gd name="T19" fmla="*/ 42 h 94"/>
                  <a:gd name="T20" fmla="*/ 43 w 1514"/>
                  <a:gd name="T21" fmla="*/ 42 h 94"/>
                  <a:gd name="T22" fmla="*/ 51 w 1514"/>
                  <a:gd name="T23" fmla="*/ 0 h 94"/>
                  <a:gd name="T24" fmla="*/ 50 w 1514"/>
                  <a:gd name="T25" fmla="*/ 0 h 94"/>
                  <a:gd name="T26" fmla="*/ 50 w 1514"/>
                  <a:gd name="T27" fmla="*/ 0 h 94"/>
                  <a:gd name="T28" fmla="*/ 0 w 1514"/>
                  <a:gd name="T29" fmla="*/ 47 h 94"/>
                  <a:gd name="T30" fmla="*/ 57 w 1514"/>
                  <a:gd name="T31" fmla="*/ 94 h 94"/>
                  <a:gd name="T32" fmla="*/ 69 w 1514"/>
                  <a:gd name="T33" fmla="*/ 93 h 94"/>
                  <a:gd name="T34" fmla="*/ 1446 w 1514"/>
                  <a:gd name="T35" fmla="*/ 93 h 94"/>
                  <a:gd name="T36" fmla="*/ 1458 w 1514"/>
                  <a:gd name="T37" fmla="*/ 94 h 94"/>
                  <a:gd name="T38" fmla="*/ 1514 w 1514"/>
                  <a:gd name="T39" fmla="*/ 47 h 94"/>
                  <a:gd name="T40" fmla="*/ 1458 w 1514"/>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4" h="94">
                    <a:moveTo>
                      <a:pt x="1458" y="0"/>
                    </a:moveTo>
                    <a:cubicBezTo>
                      <a:pt x="1455" y="0"/>
                      <a:pt x="1453" y="0"/>
                      <a:pt x="1451" y="0"/>
                    </a:cubicBezTo>
                    <a:cubicBezTo>
                      <a:pt x="1451" y="0"/>
                      <a:pt x="1451" y="0"/>
                      <a:pt x="1451" y="0"/>
                    </a:cubicBezTo>
                    <a:cubicBezTo>
                      <a:pt x="1315" y="0"/>
                      <a:pt x="1315" y="0"/>
                      <a:pt x="1315" y="0"/>
                    </a:cubicBezTo>
                    <a:cubicBezTo>
                      <a:pt x="1315" y="41"/>
                      <a:pt x="1315" y="41"/>
                      <a:pt x="1315" y="41"/>
                    </a:cubicBezTo>
                    <a:cubicBezTo>
                      <a:pt x="1314" y="41"/>
                      <a:pt x="1314" y="41"/>
                      <a:pt x="1314" y="41"/>
                    </a:cubicBezTo>
                    <a:cubicBezTo>
                      <a:pt x="188" y="41"/>
                      <a:pt x="188" y="41"/>
                      <a:pt x="188" y="41"/>
                    </a:cubicBezTo>
                    <a:cubicBezTo>
                      <a:pt x="188" y="0"/>
                      <a:pt x="188" y="0"/>
                      <a:pt x="188" y="0"/>
                    </a:cubicBezTo>
                    <a:cubicBezTo>
                      <a:pt x="99" y="0"/>
                      <a:pt x="99" y="0"/>
                      <a:pt x="99" y="0"/>
                    </a:cubicBezTo>
                    <a:cubicBezTo>
                      <a:pt x="91" y="42"/>
                      <a:pt x="91" y="42"/>
                      <a:pt x="91" y="42"/>
                    </a:cubicBezTo>
                    <a:cubicBezTo>
                      <a:pt x="43" y="42"/>
                      <a:pt x="43" y="42"/>
                      <a:pt x="43" y="42"/>
                    </a:cubicBezTo>
                    <a:cubicBezTo>
                      <a:pt x="51" y="0"/>
                      <a:pt x="51" y="0"/>
                      <a:pt x="51" y="0"/>
                    </a:cubicBezTo>
                    <a:cubicBezTo>
                      <a:pt x="50" y="0"/>
                      <a:pt x="50" y="0"/>
                      <a:pt x="50" y="0"/>
                    </a:cubicBezTo>
                    <a:cubicBezTo>
                      <a:pt x="50" y="0"/>
                      <a:pt x="50" y="0"/>
                      <a:pt x="50" y="0"/>
                    </a:cubicBezTo>
                    <a:cubicBezTo>
                      <a:pt x="22" y="3"/>
                      <a:pt x="0" y="23"/>
                      <a:pt x="0" y="47"/>
                    </a:cubicBezTo>
                    <a:cubicBezTo>
                      <a:pt x="0" y="73"/>
                      <a:pt x="25" y="94"/>
                      <a:pt x="57" y="94"/>
                    </a:cubicBezTo>
                    <a:cubicBezTo>
                      <a:pt x="61" y="94"/>
                      <a:pt x="65" y="93"/>
                      <a:pt x="69" y="93"/>
                    </a:cubicBezTo>
                    <a:cubicBezTo>
                      <a:pt x="1446" y="93"/>
                      <a:pt x="1446" y="93"/>
                      <a:pt x="1446" y="93"/>
                    </a:cubicBezTo>
                    <a:cubicBezTo>
                      <a:pt x="1450" y="93"/>
                      <a:pt x="1454" y="94"/>
                      <a:pt x="1458" y="94"/>
                    </a:cubicBezTo>
                    <a:cubicBezTo>
                      <a:pt x="1489" y="94"/>
                      <a:pt x="1514" y="73"/>
                      <a:pt x="1514" y="47"/>
                    </a:cubicBezTo>
                    <a:cubicBezTo>
                      <a:pt x="1514" y="21"/>
                      <a:pt x="1489" y="0"/>
                      <a:pt x="1458" y="0"/>
                    </a:cubicBezTo>
                  </a:path>
                </a:pathLst>
              </a:custGeom>
              <a:solidFill>
                <a:srgbClr val="3CB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9" name="Freeform 8"/>
              <p:cNvSpPr>
                <a:spLocks/>
              </p:cNvSpPr>
              <p:nvPr/>
            </p:nvSpPr>
            <p:spPr bwMode="auto">
              <a:xfrm>
                <a:off x="5318" y="1020"/>
                <a:ext cx="1566" cy="2080"/>
              </a:xfrm>
              <a:custGeom>
                <a:avLst/>
                <a:gdLst>
                  <a:gd name="T0" fmla="*/ 885 w 1566"/>
                  <a:gd name="T1" fmla="*/ 0 h 2080"/>
                  <a:gd name="T2" fmla="*/ 1566 w 1566"/>
                  <a:gd name="T3" fmla="*/ 0 h 2080"/>
                  <a:gd name="T4" fmla="*/ 1566 w 1566"/>
                  <a:gd name="T5" fmla="*/ 2080 h 2080"/>
                  <a:gd name="T6" fmla="*/ 0 w 1566"/>
                  <a:gd name="T7" fmla="*/ 2080 h 2080"/>
                  <a:gd name="T8" fmla="*/ 0 w 1566"/>
                  <a:gd name="T9" fmla="*/ 0 h 2080"/>
                  <a:gd name="T10" fmla="*/ 342 w 1566"/>
                  <a:gd name="T11" fmla="*/ 0 h 2080"/>
                  <a:gd name="T12" fmla="*/ 885 w 1566"/>
                  <a:gd name="T13" fmla="*/ 0 h 2080"/>
                </a:gdLst>
                <a:ahLst/>
                <a:cxnLst>
                  <a:cxn ang="0">
                    <a:pos x="T0" y="T1"/>
                  </a:cxn>
                  <a:cxn ang="0">
                    <a:pos x="T2" y="T3"/>
                  </a:cxn>
                  <a:cxn ang="0">
                    <a:pos x="T4" y="T5"/>
                  </a:cxn>
                  <a:cxn ang="0">
                    <a:pos x="T6" y="T7"/>
                  </a:cxn>
                  <a:cxn ang="0">
                    <a:pos x="T8" y="T9"/>
                  </a:cxn>
                  <a:cxn ang="0">
                    <a:pos x="T10" y="T11"/>
                  </a:cxn>
                  <a:cxn ang="0">
                    <a:pos x="T12" y="T13"/>
                  </a:cxn>
                </a:cxnLst>
                <a:rect l="0" t="0" r="r" b="b"/>
                <a:pathLst>
                  <a:path w="1566" h="2080">
                    <a:moveTo>
                      <a:pt x="885" y="0"/>
                    </a:moveTo>
                    <a:lnTo>
                      <a:pt x="1566" y="0"/>
                    </a:lnTo>
                    <a:lnTo>
                      <a:pt x="1566" y="2080"/>
                    </a:lnTo>
                    <a:lnTo>
                      <a:pt x="0" y="2080"/>
                    </a:lnTo>
                    <a:lnTo>
                      <a:pt x="0" y="0"/>
                    </a:lnTo>
                    <a:lnTo>
                      <a:pt x="342" y="0"/>
                    </a:lnTo>
                    <a:lnTo>
                      <a:pt x="8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0" name="Freeform 9"/>
              <p:cNvSpPr>
                <a:spLocks/>
              </p:cNvSpPr>
              <p:nvPr/>
            </p:nvSpPr>
            <p:spPr bwMode="auto">
              <a:xfrm>
                <a:off x="5318" y="1020"/>
                <a:ext cx="1566" cy="2080"/>
              </a:xfrm>
              <a:custGeom>
                <a:avLst/>
                <a:gdLst>
                  <a:gd name="T0" fmla="*/ 885 w 1566"/>
                  <a:gd name="T1" fmla="*/ 0 h 2080"/>
                  <a:gd name="T2" fmla="*/ 1566 w 1566"/>
                  <a:gd name="T3" fmla="*/ 0 h 2080"/>
                  <a:gd name="T4" fmla="*/ 1566 w 1566"/>
                  <a:gd name="T5" fmla="*/ 2080 h 2080"/>
                  <a:gd name="T6" fmla="*/ 0 w 1566"/>
                  <a:gd name="T7" fmla="*/ 2080 h 2080"/>
                  <a:gd name="T8" fmla="*/ 0 w 1566"/>
                  <a:gd name="T9" fmla="*/ 0 h 2080"/>
                  <a:gd name="T10" fmla="*/ 342 w 1566"/>
                  <a:gd name="T11" fmla="*/ 0 h 2080"/>
                  <a:gd name="T12" fmla="*/ 885 w 1566"/>
                  <a:gd name="T13" fmla="*/ 0 h 2080"/>
                </a:gdLst>
                <a:ahLst/>
                <a:cxnLst>
                  <a:cxn ang="0">
                    <a:pos x="T0" y="T1"/>
                  </a:cxn>
                  <a:cxn ang="0">
                    <a:pos x="T2" y="T3"/>
                  </a:cxn>
                  <a:cxn ang="0">
                    <a:pos x="T4" y="T5"/>
                  </a:cxn>
                  <a:cxn ang="0">
                    <a:pos x="T6" y="T7"/>
                  </a:cxn>
                  <a:cxn ang="0">
                    <a:pos x="T8" y="T9"/>
                  </a:cxn>
                  <a:cxn ang="0">
                    <a:pos x="T10" y="T11"/>
                  </a:cxn>
                  <a:cxn ang="0">
                    <a:pos x="T12" y="T13"/>
                  </a:cxn>
                </a:cxnLst>
                <a:rect l="0" t="0" r="r" b="b"/>
                <a:pathLst>
                  <a:path w="1566" h="2080">
                    <a:moveTo>
                      <a:pt x="885" y="0"/>
                    </a:moveTo>
                    <a:lnTo>
                      <a:pt x="1566" y="0"/>
                    </a:lnTo>
                    <a:lnTo>
                      <a:pt x="1566" y="2080"/>
                    </a:lnTo>
                    <a:lnTo>
                      <a:pt x="0" y="2080"/>
                    </a:lnTo>
                    <a:lnTo>
                      <a:pt x="0" y="0"/>
                    </a:lnTo>
                    <a:lnTo>
                      <a:pt x="342" y="0"/>
                    </a:lnTo>
                    <a:lnTo>
                      <a:pt x="8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1" name="Freeform 10"/>
              <p:cNvSpPr>
                <a:spLocks/>
              </p:cNvSpPr>
              <p:nvPr/>
            </p:nvSpPr>
            <p:spPr bwMode="auto">
              <a:xfrm>
                <a:off x="6830" y="1020"/>
                <a:ext cx="56" cy="2023"/>
              </a:xfrm>
              <a:custGeom>
                <a:avLst/>
                <a:gdLst>
                  <a:gd name="T0" fmla="*/ 56 w 56"/>
                  <a:gd name="T1" fmla="*/ 0 h 2023"/>
                  <a:gd name="T2" fmla="*/ 24 w 56"/>
                  <a:gd name="T3" fmla="*/ 0 h 2023"/>
                  <a:gd name="T4" fmla="*/ 0 w 56"/>
                  <a:gd name="T5" fmla="*/ 0 h 2023"/>
                  <a:gd name="T6" fmla="*/ 6 w 56"/>
                  <a:gd name="T7" fmla="*/ 0 h 2023"/>
                  <a:gd name="T8" fmla="*/ 54 w 56"/>
                  <a:gd name="T9" fmla="*/ 0 h 2023"/>
                  <a:gd name="T10" fmla="*/ 54 w 56"/>
                  <a:gd name="T11" fmla="*/ 2023 h 2023"/>
                  <a:gd name="T12" fmla="*/ 56 w 56"/>
                  <a:gd name="T13" fmla="*/ 2023 h 2023"/>
                  <a:gd name="T14" fmla="*/ 56 w 56"/>
                  <a:gd name="T15" fmla="*/ 0 h 20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023">
                    <a:moveTo>
                      <a:pt x="56" y="0"/>
                    </a:moveTo>
                    <a:lnTo>
                      <a:pt x="24" y="0"/>
                    </a:lnTo>
                    <a:lnTo>
                      <a:pt x="0" y="0"/>
                    </a:lnTo>
                    <a:lnTo>
                      <a:pt x="6" y="0"/>
                    </a:lnTo>
                    <a:lnTo>
                      <a:pt x="54" y="0"/>
                    </a:lnTo>
                    <a:lnTo>
                      <a:pt x="54" y="2023"/>
                    </a:lnTo>
                    <a:lnTo>
                      <a:pt x="56" y="2023"/>
                    </a:lnTo>
                    <a:lnTo>
                      <a:pt x="56" y="0"/>
                    </a:lnTo>
                    <a:close/>
                  </a:path>
                </a:pathLst>
              </a:custGeom>
              <a:solidFill>
                <a:srgbClr val="62AE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2" name="Freeform 11"/>
              <p:cNvSpPr>
                <a:spLocks/>
              </p:cNvSpPr>
              <p:nvPr/>
            </p:nvSpPr>
            <p:spPr bwMode="auto">
              <a:xfrm>
                <a:off x="6830" y="1020"/>
                <a:ext cx="56" cy="2023"/>
              </a:xfrm>
              <a:custGeom>
                <a:avLst/>
                <a:gdLst>
                  <a:gd name="T0" fmla="*/ 56 w 56"/>
                  <a:gd name="T1" fmla="*/ 0 h 2023"/>
                  <a:gd name="T2" fmla="*/ 24 w 56"/>
                  <a:gd name="T3" fmla="*/ 0 h 2023"/>
                  <a:gd name="T4" fmla="*/ 0 w 56"/>
                  <a:gd name="T5" fmla="*/ 0 h 2023"/>
                  <a:gd name="T6" fmla="*/ 6 w 56"/>
                  <a:gd name="T7" fmla="*/ 0 h 2023"/>
                  <a:gd name="T8" fmla="*/ 54 w 56"/>
                  <a:gd name="T9" fmla="*/ 0 h 2023"/>
                  <a:gd name="T10" fmla="*/ 54 w 56"/>
                  <a:gd name="T11" fmla="*/ 2023 h 2023"/>
                  <a:gd name="T12" fmla="*/ 56 w 56"/>
                  <a:gd name="T13" fmla="*/ 2023 h 2023"/>
                  <a:gd name="T14" fmla="*/ 56 w 56"/>
                  <a:gd name="T15" fmla="*/ 0 h 20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023">
                    <a:moveTo>
                      <a:pt x="56" y="0"/>
                    </a:moveTo>
                    <a:lnTo>
                      <a:pt x="24" y="0"/>
                    </a:lnTo>
                    <a:lnTo>
                      <a:pt x="0" y="0"/>
                    </a:lnTo>
                    <a:lnTo>
                      <a:pt x="6" y="0"/>
                    </a:lnTo>
                    <a:lnTo>
                      <a:pt x="54" y="0"/>
                    </a:lnTo>
                    <a:lnTo>
                      <a:pt x="54" y="2023"/>
                    </a:lnTo>
                    <a:lnTo>
                      <a:pt x="56" y="2023"/>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3" name="Rectangle 12"/>
              <p:cNvSpPr>
                <a:spLocks noChangeArrowheads="1"/>
              </p:cNvSpPr>
              <p:nvPr/>
            </p:nvSpPr>
            <p:spPr bwMode="auto">
              <a:xfrm>
                <a:off x="6884" y="3043"/>
                <a:ext cx="2" cy="57"/>
              </a:xfrm>
              <a:prstGeom prst="rect">
                <a:avLst/>
              </a:prstGeom>
              <a:solidFill>
                <a:srgbClr val="589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4" name="Rectangle 13"/>
              <p:cNvSpPr>
                <a:spLocks noChangeArrowheads="1"/>
              </p:cNvSpPr>
              <p:nvPr/>
            </p:nvSpPr>
            <p:spPr bwMode="auto">
              <a:xfrm>
                <a:off x="6884" y="3043"/>
                <a:ext cx="2" cy="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5" name="Freeform 14"/>
              <p:cNvSpPr>
                <a:spLocks/>
              </p:cNvSpPr>
              <p:nvPr/>
            </p:nvSpPr>
            <p:spPr bwMode="auto">
              <a:xfrm>
                <a:off x="6836" y="1020"/>
                <a:ext cx="48" cy="2080"/>
              </a:xfrm>
              <a:custGeom>
                <a:avLst/>
                <a:gdLst>
                  <a:gd name="T0" fmla="*/ 48 w 48"/>
                  <a:gd name="T1" fmla="*/ 0 h 2080"/>
                  <a:gd name="T2" fmla="*/ 0 w 48"/>
                  <a:gd name="T3" fmla="*/ 0 h 2080"/>
                  <a:gd name="T4" fmla="*/ 0 w 48"/>
                  <a:gd name="T5" fmla="*/ 2080 h 2080"/>
                  <a:gd name="T6" fmla="*/ 48 w 48"/>
                  <a:gd name="T7" fmla="*/ 2080 h 2080"/>
                  <a:gd name="T8" fmla="*/ 48 w 48"/>
                  <a:gd name="T9" fmla="*/ 2023 h 2080"/>
                  <a:gd name="T10" fmla="*/ 48 w 48"/>
                  <a:gd name="T11" fmla="*/ 0 h 2080"/>
                </a:gdLst>
                <a:ahLst/>
                <a:cxnLst>
                  <a:cxn ang="0">
                    <a:pos x="T0" y="T1"/>
                  </a:cxn>
                  <a:cxn ang="0">
                    <a:pos x="T2" y="T3"/>
                  </a:cxn>
                  <a:cxn ang="0">
                    <a:pos x="T4" y="T5"/>
                  </a:cxn>
                  <a:cxn ang="0">
                    <a:pos x="T6" y="T7"/>
                  </a:cxn>
                  <a:cxn ang="0">
                    <a:pos x="T8" y="T9"/>
                  </a:cxn>
                  <a:cxn ang="0">
                    <a:pos x="T10" y="T11"/>
                  </a:cxn>
                </a:cxnLst>
                <a:rect l="0" t="0" r="r" b="b"/>
                <a:pathLst>
                  <a:path w="48" h="2080">
                    <a:moveTo>
                      <a:pt x="48" y="0"/>
                    </a:moveTo>
                    <a:lnTo>
                      <a:pt x="0" y="0"/>
                    </a:lnTo>
                    <a:lnTo>
                      <a:pt x="0" y="2080"/>
                    </a:lnTo>
                    <a:lnTo>
                      <a:pt x="48" y="2080"/>
                    </a:lnTo>
                    <a:lnTo>
                      <a:pt x="48" y="2023"/>
                    </a:lnTo>
                    <a:lnTo>
                      <a:pt x="48"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6" name="Freeform 15"/>
              <p:cNvSpPr>
                <a:spLocks/>
              </p:cNvSpPr>
              <p:nvPr/>
            </p:nvSpPr>
            <p:spPr bwMode="auto">
              <a:xfrm>
                <a:off x="6836" y="1020"/>
                <a:ext cx="48" cy="2080"/>
              </a:xfrm>
              <a:custGeom>
                <a:avLst/>
                <a:gdLst>
                  <a:gd name="T0" fmla="*/ 48 w 48"/>
                  <a:gd name="T1" fmla="*/ 0 h 2080"/>
                  <a:gd name="T2" fmla="*/ 0 w 48"/>
                  <a:gd name="T3" fmla="*/ 0 h 2080"/>
                  <a:gd name="T4" fmla="*/ 0 w 48"/>
                  <a:gd name="T5" fmla="*/ 2080 h 2080"/>
                  <a:gd name="T6" fmla="*/ 48 w 48"/>
                  <a:gd name="T7" fmla="*/ 2080 h 2080"/>
                  <a:gd name="T8" fmla="*/ 48 w 48"/>
                  <a:gd name="T9" fmla="*/ 2023 h 2080"/>
                  <a:gd name="T10" fmla="*/ 48 w 48"/>
                  <a:gd name="T11" fmla="*/ 0 h 2080"/>
                </a:gdLst>
                <a:ahLst/>
                <a:cxnLst>
                  <a:cxn ang="0">
                    <a:pos x="T0" y="T1"/>
                  </a:cxn>
                  <a:cxn ang="0">
                    <a:pos x="T2" y="T3"/>
                  </a:cxn>
                  <a:cxn ang="0">
                    <a:pos x="T4" y="T5"/>
                  </a:cxn>
                  <a:cxn ang="0">
                    <a:pos x="T6" y="T7"/>
                  </a:cxn>
                  <a:cxn ang="0">
                    <a:pos x="T8" y="T9"/>
                  </a:cxn>
                  <a:cxn ang="0">
                    <a:pos x="T10" y="T11"/>
                  </a:cxn>
                </a:cxnLst>
                <a:rect l="0" t="0" r="r" b="b"/>
                <a:pathLst>
                  <a:path w="48" h="2080">
                    <a:moveTo>
                      <a:pt x="48" y="0"/>
                    </a:moveTo>
                    <a:lnTo>
                      <a:pt x="0" y="0"/>
                    </a:lnTo>
                    <a:lnTo>
                      <a:pt x="0" y="2080"/>
                    </a:lnTo>
                    <a:lnTo>
                      <a:pt x="48" y="2080"/>
                    </a:lnTo>
                    <a:lnTo>
                      <a:pt x="48" y="2023"/>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7" name="Freeform 16"/>
              <p:cNvSpPr>
                <a:spLocks/>
              </p:cNvSpPr>
              <p:nvPr/>
            </p:nvSpPr>
            <p:spPr bwMode="auto">
              <a:xfrm>
                <a:off x="5696" y="981"/>
                <a:ext cx="451" cy="290"/>
              </a:xfrm>
              <a:custGeom>
                <a:avLst/>
                <a:gdLst>
                  <a:gd name="T0" fmla="*/ 50 w 451"/>
                  <a:gd name="T1" fmla="*/ 90 h 290"/>
                  <a:gd name="T2" fmla="*/ 50 w 451"/>
                  <a:gd name="T3" fmla="*/ 140 h 290"/>
                  <a:gd name="T4" fmla="*/ 101 w 451"/>
                  <a:gd name="T5" fmla="*/ 140 h 290"/>
                  <a:gd name="T6" fmla="*/ 101 w 451"/>
                  <a:gd name="T7" fmla="*/ 190 h 290"/>
                  <a:gd name="T8" fmla="*/ 151 w 451"/>
                  <a:gd name="T9" fmla="*/ 190 h 290"/>
                  <a:gd name="T10" fmla="*/ 151 w 451"/>
                  <a:gd name="T11" fmla="*/ 240 h 290"/>
                  <a:gd name="T12" fmla="*/ 201 w 451"/>
                  <a:gd name="T13" fmla="*/ 240 h 290"/>
                  <a:gd name="T14" fmla="*/ 201 w 451"/>
                  <a:gd name="T15" fmla="*/ 290 h 290"/>
                  <a:gd name="T16" fmla="*/ 251 w 451"/>
                  <a:gd name="T17" fmla="*/ 290 h 290"/>
                  <a:gd name="T18" fmla="*/ 251 w 451"/>
                  <a:gd name="T19" fmla="*/ 240 h 290"/>
                  <a:gd name="T20" fmla="*/ 301 w 451"/>
                  <a:gd name="T21" fmla="*/ 240 h 290"/>
                  <a:gd name="T22" fmla="*/ 301 w 451"/>
                  <a:gd name="T23" fmla="*/ 190 h 290"/>
                  <a:gd name="T24" fmla="*/ 351 w 451"/>
                  <a:gd name="T25" fmla="*/ 190 h 290"/>
                  <a:gd name="T26" fmla="*/ 351 w 451"/>
                  <a:gd name="T27" fmla="*/ 140 h 290"/>
                  <a:gd name="T28" fmla="*/ 401 w 451"/>
                  <a:gd name="T29" fmla="*/ 140 h 290"/>
                  <a:gd name="T30" fmla="*/ 401 w 451"/>
                  <a:gd name="T31" fmla="*/ 90 h 290"/>
                  <a:gd name="T32" fmla="*/ 451 w 451"/>
                  <a:gd name="T33" fmla="*/ 90 h 290"/>
                  <a:gd name="T34" fmla="*/ 451 w 451"/>
                  <a:gd name="T35" fmla="*/ 40 h 290"/>
                  <a:gd name="T36" fmla="*/ 451 w 451"/>
                  <a:gd name="T37" fmla="*/ 0 h 290"/>
                  <a:gd name="T38" fmla="*/ 0 w 451"/>
                  <a:gd name="T39" fmla="*/ 0 h 290"/>
                  <a:gd name="T40" fmla="*/ 0 w 451"/>
                  <a:gd name="T41" fmla="*/ 90 h 290"/>
                  <a:gd name="T42" fmla="*/ 50 w 451"/>
                  <a:gd name="T43" fmla="*/ 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1" h="290">
                    <a:moveTo>
                      <a:pt x="50" y="90"/>
                    </a:moveTo>
                    <a:lnTo>
                      <a:pt x="50" y="140"/>
                    </a:lnTo>
                    <a:lnTo>
                      <a:pt x="101" y="140"/>
                    </a:lnTo>
                    <a:lnTo>
                      <a:pt x="101" y="190"/>
                    </a:lnTo>
                    <a:lnTo>
                      <a:pt x="151" y="190"/>
                    </a:lnTo>
                    <a:lnTo>
                      <a:pt x="151" y="240"/>
                    </a:lnTo>
                    <a:lnTo>
                      <a:pt x="201" y="240"/>
                    </a:lnTo>
                    <a:lnTo>
                      <a:pt x="201" y="290"/>
                    </a:lnTo>
                    <a:lnTo>
                      <a:pt x="251" y="290"/>
                    </a:lnTo>
                    <a:lnTo>
                      <a:pt x="251" y="240"/>
                    </a:lnTo>
                    <a:lnTo>
                      <a:pt x="301" y="240"/>
                    </a:lnTo>
                    <a:lnTo>
                      <a:pt x="301" y="190"/>
                    </a:lnTo>
                    <a:lnTo>
                      <a:pt x="351" y="190"/>
                    </a:lnTo>
                    <a:lnTo>
                      <a:pt x="351" y="140"/>
                    </a:lnTo>
                    <a:lnTo>
                      <a:pt x="401" y="140"/>
                    </a:lnTo>
                    <a:lnTo>
                      <a:pt x="401" y="90"/>
                    </a:lnTo>
                    <a:lnTo>
                      <a:pt x="451" y="90"/>
                    </a:lnTo>
                    <a:lnTo>
                      <a:pt x="451" y="40"/>
                    </a:lnTo>
                    <a:lnTo>
                      <a:pt x="451" y="0"/>
                    </a:lnTo>
                    <a:lnTo>
                      <a:pt x="0" y="0"/>
                    </a:lnTo>
                    <a:lnTo>
                      <a:pt x="0" y="90"/>
                    </a:lnTo>
                    <a:lnTo>
                      <a:pt x="50" y="90"/>
                    </a:lnTo>
                    <a:close/>
                  </a:path>
                </a:pathLst>
              </a:custGeom>
              <a:solidFill>
                <a:srgbClr val="48C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8" name="Freeform 17"/>
              <p:cNvSpPr>
                <a:spLocks/>
              </p:cNvSpPr>
              <p:nvPr/>
            </p:nvSpPr>
            <p:spPr bwMode="auto">
              <a:xfrm>
                <a:off x="5696" y="981"/>
                <a:ext cx="451" cy="290"/>
              </a:xfrm>
              <a:custGeom>
                <a:avLst/>
                <a:gdLst>
                  <a:gd name="T0" fmla="*/ 50 w 451"/>
                  <a:gd name="T1" fmla="*/ 90 h 290"/>
                  <a:gd name="T2" fmla="*/ 50 w 451"/>
                  <a:gd name="T3" fmla="*/ 140 h 290"/>
                  <a:gd name="T4" fmla="*/ 101 w 451"/>
                  <a:gd name="T5" fmla="*/ 140 h 290"/>
                  <a:gd name="T6" fmla="*/ 101 w 451"/>
                  <a:gd name="T7" fmla="*/ 190 h 290"/>
                  <a:gd name="T8" fmla="*/ 151 w 451"/>
                  <a:gd name="T9" fmla="*/ 190 h 290"/>
                  <a:gd name="T10" fmla="*/ 151 w 451"/>
                  <a:gd name="T11" fmla="*/ 240 h 290"/>
                  <a:gd name="T12" fmla="*/ 201 w 451"/>
                  <a:gd name="T13" fmla="*/ 240 h 290"/>
                  <a:gd name="T14" fmla="*/ 201 w 451"/>
                  <a:gd name="T15" fmla="*/ 290 h 290"/>
                  <a:gd name="T16" fmla="*/ 251 w 451"/>
                  <a:gd name="T17" fmla="*/ 290 h 290"/>
                  <a:gd name="T18" fmla="*/ 251 w 451"/>
                  <a:gd name="T19" fmla="*/ 240 h 290"/>
                  <a:gd name="T20" fmla="*/ 301 w 451"/>
                  <a:gd name="T21" fmla="*/ 240 h 290"/>
                  <a:gd name="T22" fmla="*/ 301 w 451"/>
                  <a:gd name="T23" fmla="*/ 190 h 290"/>
                  <a:gd name="T24" fmla="*/ 351 w 451"/>
                  <a:gd name="T25" fmla="*/ 190 h 290"/>
                  <a:gd name="T26" fmla="*/ 351 w 451"/>
                  <a:gd name="T27" fmla="*/ 140 h 290"/>
                  <a:gd name="T28" fmla="*/ 401 w 451"/>
                  <a:gd name="T29" fmla="*/ 140 h 290"/>
                  <a:gd name="T30" fmla="*/ 401 w 451"/>
                  <a:gd name="T31" fmla="*/ 90 h 290"/>
                  <a:gd name="T32" fmla="*/ 451 w 451"/>
                  <a:gd name="T33" fmla="*/ 90 h 290"/>
                  <a:gd name="T34" fmla="*/ 451 w 451"/>
                  <a:gd name="T35" fmla="*/ 40 h 290"/>
                  <a:gd name="T36" fmla="*/ 451 w 451"/>
                  <a:gd name="T37" fmla="*/ 0 h 290"/>
                  <a:gd name="T38" fmla="*/ 0 w 451"/>
                  <a:gd name="T39" fmla="*/ 0 h 290"/>
                  <a:gd name="T40" fmla="*/ 0 w 451"/>
                  <a:gd name="T41" fmla="*/ 90 h 290"/>
                  <a:gd name="T42" fmla="*/ 50 w 451"/>
                  <a:gd name="T43" fmla="*/ 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1" h="290">
                    <a:moveTo>
                      <a:pt x="50" y="90"/>
                    </a:moveTo>
                    <a:lnTo>
                      <a:pt x="50" y="140"/>
                    </a:lnTo>
                    <a:lnTo>
                      <a:pt x="101" y="140"/>
                    </a:lnTo>
                    <a:lnTo>
                      <a:pt x="101" y="190"/>
                    </a:lnTo>
                    <a:lnTo>
                      <a:pt x="151" y="190"/>
                    </a:lnTo>
                    <a:lnTo>
                      <a:pt x="151" y="240"/>
                    </a:lnTo>
                    <a:lnTo>
                      <a:pt x="201" y="240"/>
                    </a:lnTo>
                    <a:lnTo>
                      <a:pt x="201" y="290"/>
                    </a:lnTo>
                    <a:lnTo>
                      <a:pt x="251" y="290"/>
                    </a:lnTo>
                    <a:lnTo>
                      <a:pt x="251" y="240"/>
                    </a:lnTo>
                    <a:lnTo>
                      <a:pt x="301" y="240"/>
                    </a:lnTo>
                    <a:lnTo>
                      <a:pt x="301" y="190"/>
                    </a:lnTo>
                    <a:lnTo>
                      <a:pt x="351" y="190"/>
                    </a:lnTo>
                    <a:lnTo>
                      <a:pt x="351" y="140"/>
                    </a:lnTo>
                    <a:lnTo>
                      <a:pt x="401" y="140"/>
                    </a:lnTo>
                    <a:lnTo>
                      <a:pt x="401" y="90"/>
                    </a:lnTo>
                    <a:lnTo>
                      <a:pt x="451" y="90"/>
                    </a:lnTo>
                    <a:lnTo>
                      <a:pt x="451" y="40"/>
                    </a:lnTo>
                    <a:lnTo>
                      <a:pt x="451" y="0"/>
                    </a:lnTo>
                    <a:lnTo>
                      <a:pt x="0" y="0"/>
                    </a:lnTo>
                    <a:lnTo>
                      <a:pt x="0" y="90"/>
                    </a:lnTo>
                    <a:lnTo>
                      <a:pt x="50" y="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19" name="Rectangle 18"/>
              <p:cNvSpPr>
                <a:spLocks noChangeArrowheads="1"/>
              </p:cNvSpPr>
              <p:nvPr/>
            </p:nvSpPr>
            <p:spPr bwMode="auto">
              <a:xfrm>
                <a:off x="5746" y="1071"/>
                <a:ext cx="51"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0" name="Rectangle 19"/>
              <p:cNvSpPr>
                <a:spLocks noChangeArrowheads="1"/>
              </p:cNvSpPr>
              <p:nvPr/>
            </p:nvSpPr>
            <p:spPr bwMode="auto">
              <a:xfrm>
                <a:off x="5746" y="1071"/>
                <a:ext cx="51"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1" name="Rectangle 20"/>
              <p:cNvSpPr>
                <a:spLocks noChangeArrowheads="1"/>
              </p:cNvSpPr>
              <p:nvPr/>
            </p:nvSpPr>
            <p:spPr bwMode="auto">
              <a:xfrm>
                <a:off x="5696" y="1021"/>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2" name="Rectangle 21"/>
              <p:cNvSpPr>
                <a:spLocks noChangeArrowheads="1"/>
              </p:cNvSpPr>
              <p:nvPr/>
            </p:nvSpPr>
            <p:spPr bwMode="auto">
              <a:xfrm>
                <a:off x="5696" y="102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3" name="Rectangle 22"/>
              <p:cNvSpPr>
                <a:spLocks noChangeArrowheads="1"/>
              </p:cNvSpPr>
              <p:nvPr/>
            </p:nvSpPr>
            <p:spPr bwMode="auto">
              <a:xfrm>
                <a:off x="5897" y="1221"/>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4" name="Rectangle 23"/>
              <p:cNvSpPr>
                <a:spLocks noChangeArrowheads="1"/>
              </p:cNvSpPr>
              <p:nvPr/>
            </p:nvSpPr>
            <p:spPr bwMode="auto">
              <a:xfrm>
                <a:off x="5897" y="122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5" name="Rectangle 24"/>
              <p:cNvSpPr>
                <a:spLocks noChangeArrowheads="1"/>
              </p:cNvSpPr>
              <p:nvPr/>
            </p:nvSpPr>
            <p:spPr bwMode="auto">
              <a:xfrm>
                <a:off x="5847" y="1171"/>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6" name="Rectangle 25"/>
              <p:cNvSpPr>
                <a:spLocks noChangeArrowheads="1"/>
              </p:cNvSpPr>
              <p:nvPr/>
            </p:nvSpPr>
            <p:spPr bwMode="auto">
              <a:xfrm>
                <a:off x="5847" y="117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7" name="Rectangle 26"/>
              <p:cNvSpPr>
                <a:spLocks noChangeArrowheads="1"/>
              </p:cNvSpPr>
              <p:nvPr/>
            </p:nvSpPr>
            <p:spPr bwMode="auto">
              <a:xfrm>
                <a:off x="5797" y="1121"/>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8" name="Rectangle 27"/>
              <p:cNvSpPr>
                <a:spLocks noChangeArrowheads="1"/>
              </p:cNvSpPr>
              <p:nvPr/>
            </p:nvSpPr>
            <p:spPr bwMode="auto">
              <a:xfrm>
                <a:off x="5797" y="112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29" name="Rectangle 28"/>
              <p:cNvSpPr>
                <a:spLocks noChangeArrowheads="1"/>
              </p:cNvSpPr>
              <p:nvPr/>
            </p:nvSpPr>
            <p:spPr bwMode="auto">
              <a:xfrm>
                <a:off x="5746" y="1071"/>
                <a:ext cx="51" cy="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0" name="Rectangle 29"/>
              <p:cNvSpPr>
                <a:spLocks noChangeArrowheads="1"/>
              </p:cNvSpPr>
              <p:nvPr/>
            </p:nvSpPr>
            <p:spPr bwMode="auto">
              <a:xfrm>
                <a:off x="5746" y="1071"/>
                <a:ext cx="51"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1" name="Freeform 30"/>
              <p:cNvSpPr>
                <a:spLocks/>
              </p:cNvSpPr>
              <p:nvPr/>
            </p:nvSpPr>
            <p:spPr bwMode="auto">
              <a:xfrm>
                <a:off x="5696" y="1021"/>
                <a:ext cx="50" cy="50"/>
              </a:xfrm>
              <a:custGeom>
                <a:avLst/>
                <a:gdLst>
                  <a:gd name="T0" fmla="*/ 18 w 36"/>
                  <a:gd name="T1" fmla="*/ 0 h 36"/>
                  <a:gd name="T2" fmla="*/ 18 w 36"/>
                  <a:gd name="T3" fmla="*/ 0 h 36"/>
                  <a:gd name="T4" fmla="*/ 14 w 36"/>
                  <a:gd name="T5" fmla="*/ 11 h 36"/>
                  <a:gd name="T6" fmla="*/ 0 w 36"/>
                  <a:gd name="T7" fmla="*/ 7 h 36"/>
                  <a:gd name="T8" fmla="*/ 0 w 36"/>
                  <a:gd name="T9" fmla="*/ 36 h 36"/>
                  <a:gd name="T10" fmla="*/ 36 w 36"/>
                  <a:gd name="T11" fmla="*/ 36 h 36"/>
                  <a:gd name="T12" fmla="*/ 36 w 36"/>
                  <a:gd name="T13" fmla="*/ 17 h 36"/>
                  <a:gd name="T14" fmla="*/ 36 w 36"/>
                  <a:gd name="T15" fmla="*/ 17 h 36"/>
                  <a:gd name="T16" fmla="*/ 31 w 36"/>
                  <a:gd name="T17" fmla="*/ 16 h 36"/>
                  <a:gd name="T18" fmla="*/ 30 w 36"/>
                  <a:gd name="T19" fmla="*/ 16 h 36"/>
                  <a:gd name="T20" fmla="*/ 30 w 36"/>
                  <a:gd name="T21" fmla="*/ 16 h 36"/>
                  <a:gd name="T22" fmla="*/ 14 w 36"/>
                  <a:gd name="T23" fmla="*/ 11 h 36"/>
                  <a:gd name="T24" fmla="*/ 18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8" y="0"/>
                    </a:moveTo>
                    <a:cubicBezTo>
                      <a:pt x="18" y="0"/>
                      <a:pt x="18" y="0"/>
                      <a:pt x="18" y="0"/>
                    </a:cubicBezTo>
                    <a:cubicBezTo>
                      <a:pt x="14" y="11"/>
                      <a:pt x="14" y="11"/>
                      <a:pt x="14" y="11"/>
                    </a:cubicBezTo>
                    <a:cubicBezTo>
                      <a:pt x="9" y="10"/>
                      <a:pt x="4" y="8"/>
                      <a:pt x="0" y="7"/>
                    </a:cubicBezTo>
                    <a:cubicBezTo>
                      <a:pt x="0" y="36"/>
                      <a:pt x="0" y="36"/>
                      <a:pt x="0" y="36"/>
                    </a:cubicBezTo>
                    <a:cubicBezTo>
                      <a:pt x="36" y="36"/>
                      <a:pt x="36" y="36"/>
                      <a:pt x="36" y="36"/>
                    </a:cubicBezTo>
                    <a:cubicBezTo>
                      <a:pt x="36" y="17"/>
                      <a:pt x="36" y="17"/>
                      <a:pt x="36" y="17"/>
                    </a:cubicBezTo>
                    <a:cubicBezTo>
                      <a:pt x="36" y="17"/>
                      <a:pt x="36" y="17"/>
                      <a:pt x="36" y="17"/>
                    </a:cubicBezTo>
                    <a:cubicBezTo>
                      <a:pt x="34" y="17"/>
                      <a:pt x="32" y="17"/>
                      <a:pt x="31" y="16"/>
                    </a:cubicBezTo>
                    <a:cubicBezTo>
                      <a:pt x="30" y="16"/>
                      <a:pt x="30" y="16"/>
                      <a:pt x="30" y="16"/>
                    </a:cubicBezTo>
                    <a:cubicBezTo>
                      <a:pt x="30" y="16"/>
                      <a:pt x="30" y="16"/>
                      <a:pt x="30" y="16"/>
                    </a:cubicBezTo>
                    <a:cubicBezTo>
                      <a:pt x="14" y="11"/>
                      <a:pt x="14" y="11"/>
                      <a:pt x="14" y="11"/>
                    </a:cubicBezTo>
                    <a:cubicBezTo>
                      <a:pt x="18" y="0"/>
                      <a:pt x="18" y="0"/>
                      <a:pt x="1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2" name="Rectangle 31"/>
              <p:cNvSpPr>
                <a:spLocks noChangeArrowheads="1"/>
              </p:cNvSpPr>
              <p:nvPr/>
            </p:nvSpPr>
            <p:spPr bwMode="auto">
              <a:xfrm>
                <a:off x="5897" y="1221"/>
                <a:ext cx="50" cy="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3" name="Rectangle 32"/>
              <p:cNvSpPr>
                <a:spLocks noChangeArrowheads="1"/>
              </p:cNvSpPr>
              <p:nvPr/>
            </p:nvSpPr>
            <p:spPr bwMode="auto">
              <a:xfrm>
                <a:off x="5897" y="122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4" name="Rectangle 33"/>
              <p:cNvSpPr>
                <a:spLocks noChangeArrowheads="1"/>
              </p:cNvSpPr>
              <p:nvPr/>
            </p:nvSpPr>
            <p:spPr bwMode="auto">
              <a:xfrm>
                <a:off x="5847" y="1171"/>
                <a:ext cx="50" cy="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35" name="Rectangle 34"/>
              <p:cNvSpPr>
                <a:spLocks noChangeArrowheads="1"/>
              </p:cNvSpPr>
              <p:nvPr/>
            </p:nvSpPr>
            <p:spPr bwMode="auto">
              <a:xfrm>
                <a:off x="5847" y="117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4" name="Rectangle 35"/>
              <p:cNvSpPr>
                <a:spLocks noChangeArrowheads="1"/>
              </p:cNvSpPr>
              <p:nvPr/>
            </p:nvSpPr>
            <p:spPr bwMode="auto">
              <a:xfrm>
                <a:off x="5797" y="1121"/>
                <a:ext cx="50" cy="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5" name="Rectangle 36"/>
              <p:cNvSpPr>
                <a:spLocks noChangeArrowheads="1"/>
              </p:cNvSpPr>
              <p:nvPr/>
            </p:nvSpPr>
            <p:spPr bwMode="auto">
              <a:xfrm>
                <a:off x="5797" y="1121"/>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6" name="Freeform 37"/>
              <p:cNvSpPr>
                <a:spLocks/>
              </p:cNvSpPr>
              <p:nvPr/>
            </p:nvSpPr>
            <p:spPr bwMode="auto">
              <a:xfrm>
                <a:off x="6370" y="1223"/>
                <a:ext cx="304" cy="33"/>
              </a:xfrm>
              <a:custGeom>
                <a:avLst/>
                <a:gdLst>
                  <a:gd name="T0" fmla="*/ 207 w 219"/>
                  <a:gd name="T1" fmla="*/ 0 h 24"/>
                  <a:gd name="T2" fmla="*/ 12 w 219"/>
                  <a:gd name="T3" fmla="*/ 0 h 24"/>
                  <a:gd name="T4" fmla="*/ 0 w 219"/>
                  <a:gd name="T5" fmla="*/ 12 h 24"/>
                  <a:gd name="T6" fmla="*/ 12 w 219"/>
                  <a:gd name="T7" fmla="*/ 24 h 24"/>
                  <a:gd name="T8" fmla="*/ 207 w 219"/>
                  <a:gd name="T9" fmla="*/ 24 h 24"/>
                  <a:gd name="T10" fmla="*/ 219 w 219"/>
                  <a:gd name="T11" fmla="*/ 12 h 24"/>
                  <a:gd name="T12" fmla="*/ 207 w 21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9" h="24">
                    <a:moveTo>
                      <a:pt x="207" y="0"/>
                    </a:moveTo>
                    <a:cubicBezTo>
                      <a:pt x="12" y="0"/>
                      <a:pt x="12" y="0"/>
                      <a:pt x="12" y="0"/>
                    </a:cubicBezTo>
                    <a:cubicBezTo>
                      <a:pt x="6" y="0"/>
                      <a:pt x="0" y="6"/>
                      <a:pt x="0" y="12"/>
                    </a:cubicBezTo>
                    <a:cubicBezTo>
                      <a:pt x="0" y="19"/>
                      <a:pt x="6" y="24"/>
                      <a:pt x="12" y="24"/>
                    </a:cubicBezTo>
                    <a:cubicBezTo>
                      <a:pt x="207" y="24"/>
                      <a:pt x="207" y="24"/>
                      <a:pt x="207" y="24"/>
                    </a:cubicBezTo>
                    <a:cubicBezTo>
                      <a:pt x="214" y="24"/>
                      <a:pt x="219" y="19"/>
                      <a:pt x="219" y="12"/>
                    </a:cubicBezTo>
                    <a:cubicBezTo>
                      <a:pt x="219" y="6"/>
                      <a:pt x="214" y="0"/>
                      <a:pt x="20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7" name="Freeform 38"/>
              <p:cNvSpPr>
                <a:spLocks/>
              </p:cNvSpPr>
              <p:nvPr/>
            </p:nvSpPr>
            <p:spPr bwMode="auto">
              <a:xfrm>
                <a:off x="6370" y="1320"/>
                <a:ext cx="304" cy="33"/>
              </a:xfrm>
              <a:custGeom>
                <a:avLst/>
                <a:gdLst>
                  <a:gd name="T0" fmla="*/ 207 w 219"/>
                  <a:gd name="T1" fmla="*/ 0 h 24"/>
                  <a:gd name="T2" fmla="*/ 12 w 219"/>
                  <a:gd name="T3" fmla="*/ 0 h 24"/>
                  <a:gd name="T4" fmla="*/ 0 w 219"/>
                  <a:gd name="T5" fmla="*/ 12 h 24"/>
                  <a:gd name="T6" fmla="*/ 12 w 219"/>
                  <a:gd name="T7" fmla="*/ 24 h 24"/>
                  <a:gd name="T8" fmla="*/ 207 w 219"/>
                  <a:gd name="T9" fmla="*/ 24 h 24"/>
                  <a:gd name="T10" fmla="*/ 219 w 219"/>
                  <a:gd name="T11" fmla="*/ 12 h 24"/>
                  <a:gd name="T12" fmla="*/ 207 w 21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9" h="24">
                    <a:moveTo>
                      <a:pt x="207" y="0"/>
                    </a:moveTo>
                    <a:cubicBezTo>
                      <a:pt x="12" y="0"/>
                      <a:pt x="12" y="0"/>
                      <a:pt x="12" y="0"/>
                    </a:cubicBezTo>
                    <a:cubicBezTo>
                      <a:pt x="6" y="0"/>
                      <a:pt x="0" y="5"/>
                      <a:pt x="0" y="12"/>
                    </a:cubicBezTo>
                    <a:cubicBezTo>
                      <a:pt x="0" y="19"/>
                      <a:pt x="6" y="24"/>
                      <a:pt x="12" y="24"/>
                    </a:cubicBezTo>
                    <a:cubicBezTo>
                      <a:pt x="207" y="24"/>
                      <a:pt x="207" y="24"/>
                      <a:pt x="207" y="24"/>
                    </a:cubicBezTo>
                    <a:cubicBezTo>
                      <a:pt x="214" y="24"/>
                      <a:pt x="219" y="19"/>
                      <a:pt x="219" y="12"/>
                    </a:cubicBezTo>
                    <a:cubicBezTo>
                      <a:pt x="219" y="5"/>
                      <a:pt x="214" y="0"/>
                      <a:pt x="20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8" name="Freeform 39"/>
              <p:cNvSpPr>
                <a:spLocks/>
              </p:cNvSpPr>
              <p:nvPr/>
            </p:nvSpPr>
            <p:spPr bwMode="auto">
              <a:xfrm>
                <a:off x="6370" y="1416"/>
                <a:ext cx="304" cy="33"/>
              </a:xfrm>
              <a:custGeom>
                <a:avLst/>
                <a:gdLst>
                  <a:gd name="T0" fmla="*/ 207 w 219"/>
                  <a:gd name="T1" fmla="*/ 0 h 24"/>
                  <a:gd name="T2" fmla="*/ 12 w 219"/>
                  <a:gd name="T3" fmla="*/ 0 h 24"/>
                  <a:gd name="T4" fmla="*/ 0 w 219"/>
                  <a:gd name="T5" fmla="*/ 12 h 24"/>
                  <a:gd name="T6" fmla="*/ 12 w 219"/>
                  <a:gd name="T7" fmla="*/ 24 h 24"/>
                  <a:gd name="T8" fmla="*/ 207 w 219"/>
                  <a:gd name="T9" fmla="*/ 24 h 24"/>
                  <a:gd name="T10" fmla="*/ 219 w 219"/>
                  <a:gd name="T11" fmla="*/ 12 h 24"/>
                  <a:gd name="T12" fmla="*/ 207 w 21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9" h="24">
                    <a:moveTo>
                      <a:pt x="207" y="0"/>
                    </a:moveTo>
                    <a:cubicBezTo>
                      <a:pt x="12" y="0"/>
                      <a:pt x="12" y="0"/>
                      <a:pt x="12" y="0"/>
                    </a:cubicBezTo>
                    <a:cubicBezTo>
                      <a:pt x="6" y="0"/>
                      <a:pt x="0" y="6"/>
                      <a:pt x="0" y="12"/>
                    </a:cubicBezTo>
                    <a:cubicBezTo>
                      <a:pt x="0" y="19"/>
                      <a:pt x="6" y="24"/>
                      <a:pt x="12" y="24"/>
                    </a:cubicBezTo>
                    <a:cubicBezTo>
                      <a:pt x="207" y="24"/>
                      <a:pt x="207" y="24"/>
                      <a:pt x="207" y="24"/>
                    </a:cubicBezTo>
                    <a:cubicBezTo>
                      <a:pt x="214" y="24"/>
                      <a:pt x="219" y="19"/>
                      <a:pt x="219" y="12"/>
                    </a:cubicBezTo>
                    <a:cubicBezTo>
                      <a:pt x="219" y="6"/>
                      <a:pt x="214" y="0"/>
                      <a:pt x="20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09" name="Freeform 40"/>
              <p:cNvSpPr>
                <a:spLocks/>
              </p:cNvSpPr>
              <p:nvPr/>
            </p:nvSpPr>
            <p:spPr bwMode="auto">
              <a:xfrm>
                <a:off x="5766" y="1513"/>
                <a:ext cx="908" cy="34"/>
              </a:xfrm>
              <a:custGeom>
                <a:avLst/>
                <a:gdLst>
                  <a:gd name="T0" fmla="*/ 641 w 653"/>
                  <a:gd name="T1" fmla="*/ 0 h 24"/>
                  <a:gd name="T2" fmla="*/ 0 w 653"/>
                  <a:gd name="T3" fmla="*/ 0 h 24"/>
                  <a:gd name="T4" fmla="*/ 0 w 653"/>
                  <a:gd name="T5" fmla="*/ 24 h 24"/>
                  <a:gd name="T6" fmla="*/ 641 w 653"/>
                  <a:gd name="T7" fmla="*/ 24 h 24"/>
                  <a:gd name="T8" fmla="*/ 653 w 653"/>
                  <a:gd name="T9" fmla="*/ 12 h 24"/>
                  <a:gd name="T10" fmla="*/ 641 w 653"/>
                  <a:gd name="T11" fmla="*/ 0 h 24"/>
                </a:gdLst>
                <a:ahLst/>
                <a:cxnLst>
                  <a:cxn ang="0">
                    <a:pos x="T0" y="T1"/>
                  </a:cxn>
                  <a:cxn ang="0">
                    <a:pos x="T2" y="T3"/>
                  </a:cxn>
                  <a:cxn ang="0">
                    <a:pos x="T4" y="T5"/>
                  </a:cxn>
                  <a:cxn ang="0">
                    <a:pos x="T6" y="T7"/>
                  </a:cxn>
                  <a:cxn ang="0">
                    <a:pos x="T8" y="T9"/>
                  </a:cxn>
                  <a:cxn ang="0">
                    <a:pos x="T10" y="T11"/>
                  </a:cxn>
                </a:cxnLst>
                <a:rect l="0" t="0" r="r" b="b"/>
                <a:pathLst>
                  <a:path w="653" h="24">
                    <a:moveTo>
                      <a:pt x="641" y="0"/>
                    </a:moveTo>
                    <a:cubicBezTo>
                      <a:pt x="0" y="0"/>
                      <a:pt x="0" y="0"/>
                      <a:pt x="0" y="0"/>
                    </a:cubicBezTo>
                    <a:cubicBezTo>
                      <a:pt x="0" y="24"/>
                      <a:pt x="0" y="24"/>
                      <a:pt x="0" y="24"/>
                    </a:cubicBezTo>
                    <a:cubicBezTo>
                      <a:pt x="641" y="24"/>
                      <a:pt x="641" y="24"/>
                      <a:pt x="641" y="24"/>
                    </a:cubicBezTo>
                    <a:cubicBezTo>
                      <a:pt x="648" y="24"/>
                      <a:pt x="653" y="19"/>
                      <a:pt x="653" y="12"/>
                    </a:cubicBezTo>
                    <a:cubicBezTo>
                      <a:pt x="653" y="5"/>
                      <a:pt x="648" y="0"/>
                      <a:pt x="64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0" name="Freeform 41"/>
              <p:cNvSpPr>
                <a:spLocks noEditPoints="1"/>
              </p:cNvSpPr>
              <p:nvPr/>
            </p:nvSpPr>
            <p:spPr bwMode="auto">
              <a:xfrm>
                <a:off x="5471" y="1609"/>
                <a:ext cx="1203" cy="34"/>
              </a:xfrm>
              <a:custGeom>
                <a:avLst/>
                <a:gdLst>
                  <a:gd name="T0" fmla="*/ 54 w 865"/>
                  <a:gd name="T1" fmla="*/ 0 h 24"/>
                  <a:gd name="T2" fmla="*/ 10 w 865"/>
                  <a:gd name="T3" fmla="*/ 0 h 24"/>
                  <a:gd name="T4" fmla="*/ 3 w 865"/>
                  <a:gd name="T5" fmla="*/ 3 h 24"/>
                  <a:gd name="T6" fmla="*/ 0 w 865"/>
                  <a:gd name="T7" fmla="*/ 18 h 24"/>
                  <a:gd name="T8" fmla="*/ 10 w 865"/>
                  <a:gd name="T9" fmla="*/ 24 h 24"/>
                  <a:gd name="T10" fmla="*/ 44 w 865"/>
                  <a:gd name="T11" fmla="*/ 24 h 24"/>
                  <a:gd name="T12" fmla="*/ 44 w 865"/>
                  <a:gd name="T13" fmla="*/ 24 h 24"/>
                  <a:gd name="T14" fmla="*/ 45 w 865"/>
                  <a:gd name="T15" fmla="*/ 24 h 24"/>
                  <a:gd name="T16" fmla="*/ 54 w 865"/>
                  <a:gd name="T17" fmla="*/ 0 h 24"/>
                  <a:gd name="T18" fmla="*/ 853 w 865"/>
                  <a:gd name="T19" fmla="*/ 0 h 24"/>
                  <a:gd name="T20" fmla="*/ 212 w 865"/>
                  <a:gd name="T21" fmla="*/ 0 h 24"/>
                  <a:gd name="T22" fmla="*/ 212 w 865"/>
                  <a:gd name="T23" fmla="*/ 24 h 24"/>
                  <a:gd name="T24" fmla="*/ 853 w 865"/>
                  <a:gd name="T25" fmla="*/ 24 h 24"/>
                  <a:gd name="T26" fmla="*/ 865 w 865"/>
                  <a:gd name="T27" fmla="*/ 12 h 24"/>
                  <a:gd name="T28" fmla="*/ 853 w 865"/>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5" h="24">
                    <a:moveTo>
                      <a:pt x="54" y="0"/>
                    </a:moveTo>
                    <a:cubicBezTo>
                      <a:pt x="10" y="0"/>
                      <a:pt x="10" y="0"/>
                      <a:pt x="10" y="0"/>
                    </a:cubicBezTo>
                    <a:cubicBezTo>
                      <a:pt x="7" y="0"/>
                      <a:pt x="5" y="1"/>
                      <a:pt x="3" y="3"/>
                    </a:cubicBezTo>
                    <a:cubicBezTo>
                      <a:pt x="0" y="18"/>
                      <a:pt x="0" y="18"/>
                      <a:pt x="0" y="18"/>
                    </a:cubicBezTo>
                    <a:cubicBezTo>
                      <a:pt x="2" y="22"/>
                      <a:pt x="6" y="24"/>
                      <a:pt x="10" y="24"/>
                    </a:cubicBezTo>
                    <a:cubicBezTo>
                      <a:pt x="44" y="24"/>
                      <a:pt x="44" y="24"/>
                      <a:pt x="44" y="24"/>
                    </a:cubicBezTo>
                    <a:cubicBezTo>
                      <a:pt x="44" y="24"/>
                      <a:pt x="44" y="24"/>
                      <a:pt x="44" y="24"/>
                    </a:cubicBezTo>
                    <a:cubicBezTo>
                      <a:pt x="45" y="24"/>
                      <a:pt x="45" y="24"/>
                      <a:pt x="45" y="24"/>
                    </a:cubicBezTo>
                    <a:cubicBezTo>
                      <a:pt x="54" y="0"/>
                      <a:pt x="54" y="0"/>
                      <a:pt x="54" y="0"/>
                    </a:cubicBezTo>
                    <a:moveTo>
                      <a:pt x="853" y="0"/>
                    </a:moveTo>
                    <a:cubicBezTo>
                      <a:pt x="212" y="0"/>
                      <a:pt x="212" y="0"/>
                      <a:pt x="212" y="0"/>
                    </a:cubicBezTo>
                    <a:cubicBezTo>
                      <a:pt x="212" y="24"/>
                      <a:pt x="212" y="24"/>
                      <a:pt x="212" y="24"/>
                    </a:cubicBezTo>
                    <a:cubicBezTo>
                      <a:pt x="853" y="24"/>
                      <a:pt x="853" y="24"/>
                      <a:pt x="853" y="24"/>
                    </a:cubicBezTo>
                    <a:cubicBezTo>
                      <a:pt x="860" y="24"/>
                      <a:pt x="865" y="19"/>
                      <a:pt x="865" y="12"/>
                    </a:cubicBezTo>
                    <a:cubicBezTo>
                      <a:pt x="865" y="6"/>
                      <a:pt x="860" y="0"/>
                      <a:pt x="85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1" name="Freeform 42"/>
              <p:cNvSpPr>
                <a:spLocks/>
              </p:cNvSpPr>
              <p:nvPr/>
            </p:nvSpPr>
            <p:spPr bwMode="auto">
              <a:xfrm>
                <a:off x="5766" y="1707"/>
                <a:ext cx="908" cy="33"/>
              </a:xfrm>
              <a:custGeom>
                <a:avLst/>
                <a:gdLst>
                  <a:gd name="T0" fmla="*/ 641 w 653"/>
                  <a:gd name="T1" fmla="*/ 0 h 24"/>
                  <a:gd name="T2" fmla="*/ 0 w 653"/>
                  <a:gd name="T3" fmla="*/ 0 h 24"/>
                  <a:gd name="T4" fmla="*/ 0 w 653"/>
                  <a:gd name="T5" fmla="*/ 24 h 24"/>
                  <a:gd name="T6" fmla="*/ 641 w 653"/>
                  <a:gd name="T7" fmla="*/ 24 h 24"/>
                  <a:gd name="T8" fmla="*/ 653 w 653"/>
                  <a:gd name="T9" fmla="*/ 12 h 24"/>
                  <a:gd name="T10" fmla="*/ 641 w 653"/>
                  <a:gd name="T11" fmla="*/ 0 h 24"/>
                </a:gdLst>
                <a:ahLst/>
                <a:cxnLst>
                  <a:cxn ang="0">
                    <a:pos x="T0" y="T1"/>
                  </a:cxn>
                  <a:cxn ang="0">
                    <a:pos x="T2" y="T3"/>
                  </a:cxn>
                  <a:cxn ang="0">
                    <a:pos x="T4" y="T5"/>
                  </a:cxn>
                  <a:cxn ang="0">
                    <a:pos x="T6" y="T7"/>
                  </a:cxn>
                  <a:cxn ang="0">
                    <a:pos x="T8" y="T9"/>
                  </a:cxn>
                  <a:cxn ang="0">
                    <a:pos x="T10" y="T11"/>
                  </a:cxn>
                </a:cxnLst>
                <a:rect l="0" t="0" r="r" b="b"/>
                <a:pathLst>
                  <a:path w="653" h="24">
                    <a:moveTo>
                      <a:pt x="641" y="0"/>
                    </a:moveTo>
                    <a:cubicBezTo>
                      <a:pt x="0" y="0"/>
                      <a:pt x="0" y="0"/>
                      <a:pt x="0" y="0"/>
                    </a:cubicBezTo>
                    <a:cubicBezTo>
                      <a:pt x="0" y="24"/>
                      <a:pt x="0" y="24"/>
                      <a:pt x="0" y="24"/>
                    </a:cubicBezTo>
                    <a:cubicBezTo>
                      <a:pt x="641" y="24"/>
                      <a:pt x="641" y="24"/>
                      <a:pt x="641" y="24"/>
                    </a:cubicBezTo>
                    <a:cubicBezTo>
                      <a:pt x="648" y="24"/>
                      <a:pt x="653" y="19"/>
                      <a:pt x="653" y="12"/>
                    </a:cubicBezTo>
                    <a:cubicBezTo>
                      <a:pt x="653" y="5"/>
                      <a:pt x="648" y="0"/>
                      <a:pt x="64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2" name="Freeform 43"/>
              <p:cNvSpPr>
                <a:spLocks noEditPoints="1"/>
              </p:cNvSpPr>
              <p:nvPr/>
            </p:nvSpPr>
            <p:spPr bwMode="auto">
              <a:xfrm>
                <a:off x="5468" y="1803"/>
                <a:ext cx="1206" cy="33"/>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3" name="Freeform 44"/>
              <p:cNvSpPr>
                <a:spLocks/>
              </p:cNvSpPr>
              <p:nvPr/>
            </p:nvSpPr>
            <p:spPr bwMode="auto">
              <a:xfrm>
                <a:off x="5766" y="1900"/>
                <a:ext cx="908" cy="33"/>
              </a:xfrm>
              <a:custGeom>
                <a:avLst/>
                <a:gdLst>
                  <a:gd name="T0" fmla="*/ 641 w 653"/>
                  <a:gd name="T1" fmla="*/ 0 h 24"/>
                  <a:gd name="T2" fmla="*/ 0 w 653"/>
                  <a:gd name="T3" fmla="*/ 0 h 24"/>
                  <a:gd name="T4" fmla="*/ 0 w 653"/>
                  <a:gd name="T5" fmla="*/ 24 h 24"/>
                  <a:gd name="T6" fmla="*/ 641 w 653"/>
                  <a:gd name="T7" fmla="*/ 24 h 24"/>
                  <a:gd name="T8" fmla="*/ 653 w 653"/>
                  <a:gd name="T9" fmla="*/ 12 h 24"/>
                  <a:gd name="T10" fmla="*/ 641 w 653"/>
                  <a:gd name="T11" fmla="*/ 0 h 24"/>
                </a:gdLst>
                <a:ahLst/>
                <a:cxnLst>
                  <a:cxn ang="0">
                    <a:pos x="T0" y="T1"/>
                  </a:cxn>
                  <a:cxn ang="0">
                    <a:pos x="T2" y="T3"/>
                  </a:cxn>
                  <a:cxn ang="0">
                    <a:pos x="T4" y="T5"/>
                  </a:cxn>
                  <a:cxn ang="0">
                    <a:pos x="T6" y="T7"/>
                  </a:cxn>
                  <a:cxn ang="0">
                    <a:pos x="T8" y="T9"/>
                  </a:cxn>
                  <a:cxn ang="0">
                    <a:pos x="T10" y="T11"/>
                  </a:cxn>
                </a:cxnLst>
                <a:rect l="0" t="0" r="r" b="b"/>
                <a:pathLst>
                  <a:path w="653" h="24">
                    <a:moveTo>
                      <a:pt x="641" y="0"/>
                    </a:moveTo>
                    <a:cubicBezTo>
                      <a:pt x="0" y="0"/>
                      <a:pt x="0" y="0"/>
                      <a:pt x="0" y="0"/>
                    </a:cubicBezTo>
                    <a:cubicBezTo>
                      <a:pt x="0" y="24"/>
                      <a:pt x="0" y="24"/>
                      <a:pt x="0" y="24"/>
                    </a:cubicBezTo>
                    <a:cubicBezTo>
                      <a:pt x="641" y="24"/>
                      <a:pt x="641" y="24"/>
                      <a:pt x="641" y="24"/>
                    </a:cubicBezTo>
                    <a:cubicBezTo>
                      <a:pt x="648" y="24"/>
                      <a:pt x="653" y="19"/>
                      <a:pt x="653" y="12"/>
                    </a:cubicBezTo>
                    <a:cubicBezTo>
                      <a:pt x="653" y="5"/>
                      <a:pt x="648" y="0"/>
                      <a:pt x="64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4" name="Freeform 45"/>
              <p:cNvSpPr>
                <a:spLocks noEditPoints="1"/>
              </p:cNvSpPr>
              <p:nvPr/>
            </p:nvSpPr>
            <p:spPr bwMode="auto">
              <a:xfrm>
                <a:off x="5468" y="1996"/>
                <a:ext cx="1206" cy="33"/>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5" name="Freeform 46"/>
              <p:cNvSpPr>
                <a:spLocks noEditPoints="1"/>
              </p:cNvSpPr>
              <p:nvPr/>
            </p:nvSpPr>
            <p:spPr bwMode="auto">
              <a:xfrm>
                <a:off x="5474" y="2093"/>
                <a:ext cx="1200" cy="34"/>
              </a:xfrm>
              <a:custGeom>
                <a:avLst/>
                <a:gdLst>
                  <a:gd name="T0" fmla="*/ 52 w 863"/>
                  <a:gd name="T1" fmla="*/ 4 h 24"/>
                  <a:gd name="T2" fmla="*/ 48 w 863"/>
                  <a:gd name="T3" fmla="*/ 24 h 24"/>
                  <a:gd name="T4" fmla="*/ 52 w 863"/>
                  <a:gd name="T5" fmla="*/ 24 h 24"/>
                  <a:gd name="T6" fmla="*/ 52 w 863"/>
                  <a:gd name="T7" fmla="*/ 4 h 24"/>
                  <a:gd name="T8" fmla="*/ 52 w 863"/>
                  <a:gd name="T9" fmla="*/ 0 h 24"/>
                  <a:gd name="T10" fmla="*/ 8 w 863"/>
                  <a:gd name="T11" fmla="*/ 0 h 24"/>
                  <a:gd name="T12" fmla="*/ 0 w 863"/>
                  <a:gd name="T13" fmla="*/ 4 h 24"/>
                  <a:gd name="T14" fmla="*/ 2 w 863"/>
                  <a:gd name="T15" fmla="*/ 4 h 24"/>
                  <a:gd name="T16" fmla="*/ 50 w 863"/>
                  <a:gd name="T17" fmla="*/ 4 h 24"/>
                  <a:gd name="T18" fmla="*/ 52 w 863"/>
                  <a:gd name="T19" fmla="*/ 4 h 24"/>
                  <a:gd name="T20" fmla="*/ 52 w 863"/>
                  <a:gd name="T21" fmla="*/ 0 h 24"/>
                  <a:gd name="T22" fmla="*/ 851 w 863"/>
                  <a:gd name="T23" fmla="*/ 0 h 24"/>
                  <a:gd name="T24" fmla="*/ 210 w 863"/>
                  <a:gd name="T25" fmla="*/ 0 h 24"/>
                  <a:gd name="T26" fmla="*/ 210 w 863"/>
                  <a:gd name="T27" fmla="*/ 24 h 24"/>
                  <a:gd name="T28" fmla="*/ 851 w 863"/>
                  <a:gd name="T29" fmla="*/ 24 h 24"/>
                  <a:gd name="T30" fmla="*/ 863 w 863"/>
                  <a:gd name="T31" fmla="*/ 12 h 24"/>
                  <a:gd name="T32" fmla="*/ 851 w 863"/>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3" h="24">
                    <a:moveTo>
                      <a:pt x="52" y="4"/>
                    </a:moveTo>
                    <a:cubicBezTo>
                      <a:pt x="48" y="24"/>
                      <a:pt x="48" y="24"/>
                      <a:pt x="48" y="24"/>
                    </a:cubicBezTo>
                    <a:cubicBezTo>
                      <a:pt x="52" y="24"/>
                      <a:pt x="52" y="24"/>
                      <a:pt x="52" y="24"/>
                    </a:cubicBezTo>
                    <a:cubicBezTo>
                      <a:pt x="52" y="4"/>
                      <a:pt x="52" y="4"/>
                      <a:pt x="52" y="4"/>
                    </a:cubicBezTo>
                    <a:moveTo>
                      <a:pt x="52" y="0"/>
                    </a:moveTo>
                    <a:cubicBezTo>
                      <a:pt x="8" y="0"/>
                      <a:pt x="8" y="0"/>
                      <a:pt x="8" y="0"/>
                    </a:cubicBezTo>
                    <a:cubicBezTo>
                      <a:pt x="5" y="0"/>
                      <a:pt x="2" y="1"/>
                      <a:pt x="0" y="4"/>
                    </a:cubicBezTo>
                    <a:cubicBezTo>
                      <a:pt x="2" y="4"/>
                      <a:pt x="2" y="4"/>
                      <a:pt x="2" y="4"/>
                    </a:cubicBezTo>
                    <a:cubicBezTo>
                      <a:pt x="50" y="4"/>
                      <a:pt x="50" y="4"/>
                      <a:pt x="50" y="4"/>
                    </a:cubicBezTo>
                    <a:cubicBezTo>
                      <a:pt x="52" y="4"/>
                      <a:pt x="52" y="4"/>
                      <a:pt x="52" y="4"/>
                    </a:cubicBezTo>
                    <a:cubicBezTo>
                      <a:pt x="52" y="0"/>
                      <a:pt x="52" y="0"/>
                      <a:pt x="52" y="0"/>
                    </a:cubicBezTo>
                    <a:moveTo>
                      <a:pt x="851" y="0"/>
                    </a:moveTo>
                    <a:cubicBezTo>
                      <a:pt x="210" y="0"/>
                      <a:pt x="210" y="0"/>
                      <a:pt x="210" y="0"/>
                    </a:cubicBezTo>
                    <a:cubicBezTo>
                      <a:pt x="210" y="24"/>
                      <a:pt x="210" y="24"/>
                      <a:pt x="210" y="24"/>
                    </a:cubicBezTo>
                    <a:cubicBezTo>
                      <a:pt x="851" y="24"/>
                      <a:pt x="851" y="24"/>
                      <a:pt x="851" y="24"/>
                    </a:cubicBezTo>
                    <a:cubicBezTo>
                      <a:pt x="858" y="24"/>
                      <a:pt x="863" y="19"/>
                      <a:pt x="863" y="12"/>
                    </a:cubicBezTo>
                    <a:cubicBezTo>
                      <a:pt x="863" y="5"/>
                      <a:pt x="858" y="0"/>
                      <a:pt x="85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6" name="Freeform 47"/>
              <p:cNvSpPr>
                <a:spLocks noEditPoints="1"/>
              </p:cNvSpPr>
              <p:nvPr/>
            </p:nvSpPr>
            <p:spPr bwMode="auto">
              <a:xfrm>
                <a:off x="5468" y="2189"/>
                <a:ext cx="1206" cy="34"/>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7" name="Freeform 48"/>
              <p:cNvSpPr>
                <a:spLocks noEditPoints="1"/>
              </p:cNvSpPr>
              <p:nvPr/>
            </p:nvSpPr>
            <p:spPr bwMode="auto">
              <a:xfrm>
                <a:off x="5470" y="2287"/>
                <a:ext cx="1204" cy="33"/>
              </a:xfrm>
              <a:custGeom>
                <a:avLst/>
                <a:gdLst>
                  <a:gd name="T0" fmla="*/ 55 w 866"/>
                  <a:gd name="T1" fmla="*/ 0 h 24"/>
                  <a:gd name="T2" fmla="*/ 11 w 866"/>
                  <a:gd name="T3" fmla="*/ 0 h 24"/>
                  <a:gd name="T4" fmla="*/ 0 w 866"/>
                  <a:gd name="T5" fmla="*/ 9 h 24"/>
                  <a:gd name="T6" fmla="*/ 25 w 866"/>
                  <a:gd name="T7" fmla="*/ 9 h 24"/>
                  <a:gd name="T8" fmla="*/ 27 w 866"/>
                  <a:gd name="T9" fmla="*/ 9 h 24"/>
                  <a:gd name="T10" fmla="*/ 24 w 866"/>
                  <a:gd name="T11" fmla="*/ 24 h 24"/>
                  <a:gd name="T12" fmla="*/ 55 w 866"/>
                  <a:gd name="T13" fmla="*/ 24 h 24"/>
                  <a:gd name="T14" fmla="*/ 55 w 866"/>
                  <a:gd name="T15" fmla="*/ 0 h 24"/>
                  <a:gd name="T16" fmla="*/ 854 w 866"/>
                  <a:gd name="T17" fmla="*/ 0 h 24"/>
                  <a:gd name="T18" fmla="*/ 213 w 866"/>
                  <a:gd name="T19" fmla="*/ 0 h 24"/>
                  <a:gd name="T20" fmla="*/ 213 w 866"/>
                  <a:gd name="T21" fmla="*/ 24 h 24"/>
                  <a:gd name="T22" fmla="*/ 854 w 866"/>
                  <a:gd name="T23" fmla="*/ 24 h 24"/>
                  <a:gd name="T24" fmla="*/ 866 w 866"/>
                  <a:gd name="T25" fmla="*/ 12 h 24"/>
                  <a:gd name="T26" fmla="*/ 854 w 866"/>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6" h="24">
                    <a:moveTo>
                      <a:pt x="55" y="0"/>
                    </a:moveTo>
                    <a:cubicBezTo>
                      <a:pt x="11" y="0"/>
                      <a:pt x="11" y="0"/>
                      <a:pt x="11" y="0"/>
                    </a:cubicBezTo>
                    <a:cubicBezTo>
                      <a:pt x="6" y="0"/>
                      <a:pt x="1" y="4"/>
                      <a:pt x="0" y="9"/>
                    </a:cubicBezTo>
                    <a:cubicBezTo>
                      <a:pt x="25" y="9"/>
                      <a:pt x="25" y="9"/>
                      <a:pt x="25" y="9"/>
                    </a:cubicBezTo>
                    <a:cubicBezTo>
                      <a:pt x="27" y="9"/>
                      <a:pt x="27" y="9"/>
                      <a:pt x="27" y="9"/>
                    </a:cubicBezTo>
                    <a:cubicBezTo>
                      <a:pt x="24" y="24"/>
                      <a:pt x="24" y="24"/>
                      <a:pt x="24" y="24"/>
                    </a:cubicBezTo>
                    <a:cubicBezTo>
                      <a:pt x="55" y="24"/>
                      <a:pt x="55" y="24"/>
                      <a:pt x="55" y="24"/>
                    </a:cubicBezTo>
                    <a:cubicBezTo>
                      <a:pt x="55" y="0"/>
                      <a:pt x="55" y="0"/>
                      <a:pt x="55" y="0"/>
                    </a:cubicBezTo>
                    <a:moveTo>
                      <a:pt x="854" y="0"/>
                    </a:moveTo>
                    <a:cubicBezTo>
                      <a:pt x="213" y="0"/>
                      <a:pt x="213" y="0"/>
                      <a:pt x="213" y="0"/>
                    </a:cubicBezTo>
                    <a:cubicBezTo>
                      <a:pt x="213" y="24"/>
                      <a:pt x="213" y="24"/>
                      <a:pt x="213" y="24"/>
                    </a:cubicBezTo>
                    <a:cubicBezTo>
                      <a:pt x="854" y="24"/>
                      <a:pt x="854" y="24"/>
                      <a:pt x="854" y="24"/>
                    </a:cubicBezTo>
                    <a:cubicBezTo>
                      <a:pt x="861" y="24"/>
                      <a:pt x="866" y="19"/>
                      <a:pt x="866" y="12"/>
                    </a:cubicBezTo>
                    <a:cubicBezTo>
                      <a:pt x="866" y="5"/>
                      <a:pt x="861" y="0"/>
                      <a:pt x="85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8" name="Freeform 49"/>
              <p:cNvSpPr>
                <a:spLocks noEditPoints="1"/>
              </p:cNvSpPr>
              <p:nvPr/>
            </p:nvSpPr>
            <p:spPr bwMode="auto">
              <a:xfrm>
                <a:off x="5468" y="2382"/>
                <a:ext cx="1206" cy="34"/>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19" name="Freeform 50"/>
              <p:cNvSpPr>
                <a:spLocks noEditPoints="1"/>
              </p:cNvSpPr>
              <p:nvPr/>
            </p:nvSpPr>
            <p:spPr bwMode="auto">
              <a:xfrm>
                <a:off x="5468" y="2480"/>
                <a:ext cx="1206" cy="33"/>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5"/>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5"/>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0" name="Freeform 51"/>
              <p:cNvSpPr>
                <a:spLocks noEditPoints="1"/>
              </p:cNvSpPr>
              <p:nvPr/>
            </p:nvSpPr>
            <p:spPr bwMode="auto">
              <a:xfrm>
                <a:off x="5468" y="2576"/>
                <a:ext cx="1206" cy="33"/>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6"/>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1" name="Freeform 52"/>
              <p:cNvSpPr>
                <a:spLocks noEditPoints="1"/>
              </p:cNvSpPr>
              <p:nvPr/>
            </p:nvSpPr>
            <p:spPr bwMode="auto">
              <a:xfrm>
                <a:off x="5468" y="2673"/>
                <a:ext cx="1206" cy="34"/>
              </a:xfrm>
              <a:custGeom>
                <a:avLst/>
                <a:gdLst>
                  <a:gd name="T0" fmla="*/ 56 w 867"/>
                  <a:gd name="T1" fmla="*/ 0 h 24"/>
                  <a:gd name="T2" fmla="*/ 12 w 867"/>
                  <a:gd name="T3" fmla="*/ 0 h 24"/>
                  <a:gd name="T4" fmla="*/ 0 w 867"/>
                  <a:gd name="T5" fmla="*/ 12 h 24"/>
                  <a:gd name="T6" fmla="*/ 12 w 867"/>
                  <a:gd name="T7" fmla="*/ 24 h 24"/>
                  <a:gd name="T8" fmla="*/ 56 w 867"/>
                  <a:gd name="T9" fmla="*/ 24 h 24"/>
                  <a:gd name="T10" fmla="*/ 56 w 867"/>
                  <a:gd name="T11" fmla="*/ 0 h 24"/>
                  <a:gd name="T12" fmla="*/ 855 w 867"/>
                  <a:gd name="T13" fmla="*/ 0 h 24"/>
                  <a:gd name="T14" fmla="*/ 214 w 867"/>
                  <a:gd name="T15" fmla="*/ 0 h 24"/>
                  <a:gd name="T16" fmla="*/ 214 w 867"/>
                  <a:gd name="T17" fmla="*/ 24 h 24"/>
                  <a:gd name="T18" fmla="*/ 855 w 867"/>
                  <a:gd name="T19" fmla="*/ 24 h 24"/>
                  <a:gd name="T20" fmla="*/ 867 w 867"/>
                  <a:gd name="T21" fmla="*/ 12 h 24"/>
                  <a:gd name="T22" fmla="*/ 855 w 86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7" h="24">
                    <a:moveTo>
                      <a:pt x="56" y="0"/>
                    </a:moveTo>
                    <a:cubicBezTo>
                      <a:pt x="12" y="0"/>
                      <a:pt x="12" y="0"/>
                      <a:pt x="12" y="0"/>
                    </a:cubicBezTo>
                    <a:cubicBezTo>
                      <a:pt x="6" y="0"/>
                      <a:pt x="0" y="5"/>
                      <a:pt x="0" y="12"/>
                    </a:cubicBezTo>
                    <a:cubicBezTo>
                      <a:pt x="0" y="19"/>
                      <a:pt x="6" y="24"/>
                      <a:pt x="12" y="24"/>
                    </a:cubicBezTo>
                    <a:cubicBezTo>
                      <a:pt x="56" y="24"/>
                      <a:pt x="56" y="24"/>
                      <a:pt x="56" y="24"/>
                    </a:cubicBezTo>
                    <a:cubicBezTo>
                      <a:pt x="56" y="0"/>
                      <a:pt x="56" y="0"/>
                      <a:pt x="56" y="0"/>
                    </a:cubicBezTo>
                    <a:moveTo>
                      <a:pt x="855" y="0"/>
                    </a:moveTo>
                    <a:cubicBezTo>
                      <a:pt x="214" y="0"/>
                      <a:pt x="214" y="0"/>
                      <a:pt x="214" y="0"/>
                    </a:cubicBezTo>
                    <a:cubicBezTo>
                      <a:pt x="214" y="24"/>
                      <a:pt x="214" y="24"/>
                      <a:pt x="214" y="24"/>
                    </a:cubicBezTo>
                    <a:cubicBezTo>
                      <a:pt x="855" y="24"/>
                      <a:pt x="855" y="24"/>
                      <a:pt x="855" y="24"/>
                    </a:cubicBezTo>
                    <a:cubicBezTo>
                      <a:pt x="862" y="24"/>
                      <a:pt x="867" y="19"/>
                      <a:pt x="867" y="12"/>
                    </a:cubicBezTo>
                    <a:cubicBezTo>
                      <a:pt x="867" y="5"/>
                      <a:pt x="862" y="0"/>
                      <a:pt x="85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2" name="Freeform 53"/>
              <p:cNvSpPr>
                <a:spLocks noEditPoints="1"/>
              </p:cNvSpPr>
              <p:nvPr/>
            </p:nvSpPr>
            <p:spPr bwMode="auto">
              <a:xfrm>
                <a:off x="5468" y="2769"/>
                <a:ext cx="423" cy="33"/>
              </a:xfrm>
              <a:custGeom>
                <a:avLst/>
                <a:gdLst>
                  <a:gd name="T0" fmla="*/ 56 w 304"/>
                  <a:gd name="T1" fmla="*/ 0 h 24"/>
                  <a:gd name="T2" fmla="*/ 12 w 304"/>
                  <a:gd name="T3" fmla="*/ 0 h 24"/>
                  <a:gd name="T4" fmla="*/ 0 w 304"/>
                  <a:gd name="T5" fmla="*/ 12 h 24"/>
                  <a:gd name="T6" fmla="*/ 12 w 304"/>
                  <a:gd name="T7" fmla="*/ 24 h 24"/>
                  <a:gd name="T8" fmla="*/ 56 w 304"/>
                  <a:gd name="T9" fmla="*/ 24 h 24"/>
                  <a:gd name="T10" fmla="*/ 56 w 304"/>
                  <a:gd name="T11" fmla="*/ 0 h 24"/>
                  <a:gd name="T12" fmla="*/ 292 w 304"/>
                  <a:gd name="T13" fmla="*/ 0 h 24"/>
                  <a:gd name="T14" fmla="*/ 214 w 304"/>
                  <a:gd name="T15" fmla="*/ 0 h 24"/>
                  <a:gd name="T16" fmla="*/ 214 w 304"/>
                  <a:gd name="T17" fmla="*/ 24 h 24"/>
                  <a:gd name="T18" fmla="*/ 292 w 304"/>
                  <a:gd name="T19" fmla="*/ 24 h 24"/>
                  <a:gd name="T20" fmla="*/ 304 w 304"/>
                  <a:gd name="T21" fmla="*/ 12 h 24"/>
                  <a:gd name="T22" fmla="*/ 292 w 30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24">
                    <a:moveTo>
                      <a:pt x="56" y="0"/>
                    </a:moveTo>
                    <a:cubicBezTo>
                      <a:pt x="12" y="0"/>
                      <a:pt x="12" y="0"/>
                      <a:pt x="12" y="0"/>
                    </a:cubicBezTo>
                    <a:cubicBezTo>
                      <a:pt x="6" y="0"/>
                      <a:pt x="0" y="6"/>
                      <a:pt x="0" y="12"/>
                    </a:cubicBezTo>
                    <a:cubicBezTo>
                      <a:pt x="0" y="19"/>
                      <a:pt x="6" y="24"/>
                      <a:pt x="12" y="24"/>
                    </a:cubicBezTo>
                    <a:cubicBezTo>
                      <a:pt x="56" y="24"/>
                      <a:pt x="56" y="24"/>
                      <a:pt x="56" y="24"/>
                    </a:cubicBezTo>
                    <a:cubicBezTo>
                      <a:pt x="56" y="0"/>
                      <a:pt x="56" y="0"/>
                      <a:pt x="56" y="0"/>
                    </a:cubicBezTo>
                    <a:moveTo>
                      <a:pt x="292" y="0"/>
                    </a:moveTo>
                    <a:cubicBezTo>
                      <a:pt x="214" y="0"/>
                      <a:pt x="214" y="0"/>
                      <a:pt x="214" y="0"/>
                    </a:cubicBezTo>
                    <a:cubicBezTo>
                      <a:pt x="214" y="24"/>
                      <a:pt x="214" y="24"/>
                      <a:pt x="214" y="24"/>
                    </a:cubicBezTo>
                    <a:cubicBezTo>
                      <a:pt x="292" y="24"/>
                      <a:pt x="292" y="24"/>
                      <a:pt x="292" y="24"/>
                    </a:cubicBezTo>
                    <a:cubicBezTo>
                      <a:pt x="299" y="24"/>
                      <a:pt x="304" y="19"/>
                      <a:pt x="304" y="12"/>
                    </a:cubicBezTo>
                    <a:cubicBezTo>
                      <a:pt x="304" y="6"/>
                      <a:pt x="299" y="0"/>
                      <a:pt x="29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3" name="Freeform 54"/>
              <p:cNvSpPr>
                <a:spLocks noEditPoints="1"/>
              </p:cNvSpPr>
              <p:nvPr/>
            </p:nvSpPr>
            <p:spPr bwMode="auto">
              <a:xfrm>
                <a:off x="5546" y="1161"/>
                <a:ext cx="220" cy="835"/>
              </a:xfrm>
              <a:custGeom>
                <a:avLst/>
                <a:gdLst>
                  <a:gd name="T0" fmla="*/ 158 w 158"/>
                  <a:gd name="T1" fmla="*/ 555 h 600"/>
                  <a:gd name="T2" fmla="*/ 24 w 158"/>
                  <a:gd name="T3" fmla="*/ 555 h 600"/>
                  <a:gd name="T4" fmla="*/ 19 w 158"/>
                  <a:gd name="T5" fmla="*/ 578 h 600"/>
                  <a:gd name="T6" fmla="*/ 0 w 158"/>
                  <a:gd name="T7" fmla="*/ 578 h 600"/>
                  <a:gd name="T8" fmla="*/ 0 w 158"/>
                  <a:gd name="T9" fmla="*/ 600 h 600"/>
                  <a:gd name="T10" fmla="*/ 158 w 158"/>
                  <a:gd name="T11" fmla="*/ 600 h 600"/>
                  <a:gd name="T12" fmla="*/ 158 w 158"/>
                  <a:gd name="T13" fmla="*/ 555 h 600"/>
                  <a:gd name="T14" fmla="*/ 158 w 158"/>
                  <a:gd name="T15" fmla="*/ 485 h 600"/>
                  <a:gd name="T16" fmla="*/ 0 w 158"/>
                  <a:gd name="T17" fmla="*/ 485 h 600"/>
                  <a:gd name="T18" fmla="*/ 0 w 158"/>
                  <a:gd name="T19" fmla="*/ 529 h 600"/>
                  <a:gd name="T20" fmla="*/ 27 w 158"/>
                  <a:gd name="T21" fmla="*/ 529 h 600"/>
                  <a:gd name="T22" fmla="*/ 29 w 158"/>
                  <a:gd name="T23" fmla="*/ 529 h 600"/>
                  <a:gd name="T24" fmla="*/ 28 w 158"/>
                  <a:gd name="T25" fmla="*/ 531 h 600"/>
                  <a:gd name="T26" fmla="*/ 158 w 158"/>
                  <a:gd name="T27" fmla="*/ 531 h 600"/>
                  <a:gd name="T28" fmla="*/ 158 w 158"/>
                  <a:gd name="T29" fmla="*/ 485 h 600"/>
                  <a:gd name="T30" fmla="*/ 158 w 158"/>
                  <a:gd name="T31" fmla="*/ 416 h 600"/>
                  <a:gd name="T32" fmla="*/ 51 w 158"/>
                  <a:gd name="T33" fmla="*/ 416 h 600"/>
                  <a:gd name="T34" fmla="*/ 48 w 158"/>
                  <a:gd name="T35" fmla="*/ 433 h 600"/>
                  <a:gd name="T36" fmla="*/ 0 w 158"/>
                  <a:gd name="T37" fmla="*/ 433 h 600"/>
                  <a:gd name="T38" fmla="*/ 0 w 158"/>
                  <a:gd name="T39" fmla="*/ 461 h 600"/>
                  <a:gd name="T40" fmla="*/ 158 w 158"/>
                  <a:gd name="T41" fmla="*/ 461 h 600"/>
                  <a:gd name="T42" fmla="*/ 158 w 158"/>
                  <a:gd name="T43" fmla="*/ 416 h 600"/>
                  <a:gd name="T44" fmla="*/ 158 w 158"/>
                  <a:gd name="T45" fmla="*/ 346 h 600"/>
                  <a:gd name="T46" fmla="*/ 33 w 158"/>
                  <a:gd name="T47" fmla="*/ 346 h 600"/>
                  <a:gd name="T48" fmla="*/ 64 w 158"/>
                  <a:gd name="T49" fmla="*/ 378 h 600"/>
                  <a:gd name="T50" fmla="*/ 64 w 158"/>
                  <a:gd name="T51" fmla="*/ 387 h 600"/>
                  <a:gd name="T52" fmla="*/ 57 w 158"/>
                  <a:gd name="T53" fmla="*/ 387 h 600"/>
                  <a:gd name="T54" fmla="*/ 56 w 158"/>
                  <a:gd name="T55" fmla="*/ 392 h 600"/>
                  <a:gd name="T56" fmla="*/ 158 w 158"/>
                  <a:gd name="T57" fmla="*/ 392 h 600"/>
                  <a:gd name="T58" fmla="*/ 158 w 158"/>
                  <a:gd name="T59" fmla="*/ 346 h 600"/>
                  <a:gd name="T60" fmla="*/ 12 w 158"/>
                  <a:gd name="T61" fmla="*/ 289 h 600"/>
                  <a:gd name="T62" fmla="*/ 0 w 158"/>
                  <a:gd name="T63" fmla="*/ 289 h 600"/>
                  <a:gd name="T64" fmla="*/ 0 w 158"/>
                  <a:gd name="T65" fmla="*/ 321 h 600"/>
                  <a:gd name="T66" fmla="*/ 12 w 158"/>
                  <a:gd name="T67" fmla="*/ 289 h 600"/>
                  <a:gd name="T68" fmla="*/ 158 w 158"/>
                  <a:gd name="T69" fmla="*/ 277 h 600"/>
                  <a:gd name="T70" fmla="*/ 78 w 158"/>
                  <a:gd name="T71" fmla="*/ 277 h 600"/>
                  <a:gd name="T72" fmla="*/ 76 w 158"/>
                  <a:gd name="T73" fmla="*/ 289 h 600"/>
                  <a:gd name="T74" fmla="*/ 53 w 158"/>
                  <a:gd name="T75" fmla="*/ 289 h 600"/>
                  <a:gd name="T76" fmla="*/ 41 w 158"/>
                  <a:gd name="T77" fmla="*/ 322 h 600"/>
                  <a:gd name="T78" fmla="*/ 158 w 158"/>
                  <a:gd name="T79" fmla="*/ 322 h 600"/>
                  <a:gd name="T80" fmla="*/ 158 w 158"/>
                  <a:gd name="T81" fmla="*/ 277 h 600"/>
                  <a:gd name="T82" fmla="*/ 158 w 158"/>
                  <a:gd name="T83" fmla="*/ 0 h 600"/>
                  <a:gd name="T84" fmla="*/ 12 w 158"/>
                  <a:gd name="T85" fmla="*/ 0 h 600"/>
                  <a:gd name="T86" fmla="*/ 0 w 158"/>
                  <a:gd name="T87" fmla="*/ 61 h 600"/>
                  <a:gd name="T88" fmla="*/ 0 w 158"/>
                  <a:gd name="T89" fmla="*/ 68 h 600"/>
                  <a:gd name="T90" fmla="*/ 41 w 158"/>
                  <a:gd name="T91" fmla="*/ 69 h 600"/>
                  <a:gd name="T92" fmla="*/ 41 w 158"/>
                  <a:gd name="T93" fmla="*/ 97 h 600"/>
                  <a:gd name="T94" fmla="*/ 64 w 158"/>
                  <a:gd name="T95" fmla="*/ 97 h 600"/>
                  <a:gd name="T96" fmla="*/ 112 w 158"/>
                  <a:gd name="T97" fmla="*/ 97 h 600"/>
                  <a:gd name="T98" fmla="*/ 114 w 158"/>
                  <a:gd name="T99" fmla="*/ 97 h 600"/>
                  <a:gd name="T100" fmla="*/ 104 w 158"/>
                  <a:gd name="T101" fmla="*/ 145 h 600"/>
                  <a:gd name="T102" fmla="*/ 14 w 158"/>
                  <a:gd name="T103" fmla="*/ 145 h 600"/>
                  <a:gd name="T104" fmla="*/ 32 w 158"/>
                  <a:gd name="T105" fmla="*/ 221 h 600"/>
                  <a:gd name="T106" fmla="*/ 29 w 158"/>
                  <a:gd name="T107" fmla="*/ 221 h 600"/>
                  <a:gd name="T108" fmla="*/ 56 w 158"/>
                  <a:gd name="T109" fmla="*/ 239 h 600"/>
                  <a:gd name="T110" fmla="*/ 59 w 158"/>
                  <a:gd name="T111" fmla="*/ 241 h 600"/>
                  <a:gd name="T112" fmla="*/ 83 w 158"/>
                  <a:gd name="T113" fmla="*/ 241 h 600"/>
                  <a:gd name="T114" fmla="*/ 85 w 158"/>
                  <a:gd name="T115" fmla="*/ 241 h 600"/>
                  <a:gd name="T116" fmla="*/ 83 w 158"/>
                  <a:gd name="T117" fmla="*/ 253 h 600"/>
                  <a:gd name="T118" fmla="*/ 158 w 158"/>
                  <a:gd name="T119" fmla="*/ 253 h 600"/>
                  <a:gd name="T120" fmla="*/ 158 w 158"/>
                  <a:gd name="T12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600">
                    <a:moveTo>
                      <a:pt x="158" y="555"/>
                    </a:moveTo>
                    <a:cubicBezTo>
                      <a:pt x="24" y="555"/>
                      <a:pt x="24" y="555"/>
                      <a:pt x="24" y="555"/>
                    </a:cubicBezTo>
                    <a:cubicBezTo>
                      <a:pt x="19" y="578"/>
                      <a:pt x="19" y="578"/>
                      <a:pt x="19" y="578"/>
                    </a:cubicBezTo>
                    <a:cubicBezTo>
                      <a:pt x="0" y="578"/>
                      <a:pt x="0" y="578"/>
                      <a:pt x="0" y="578"/>
                    </a:cubicBezTo>
                    <a:cubicBezTo>
                      <a:pt x="0" y="600"/>
                      <a:pt x="0" y="600"/>
                      <a:pt x="0" y="600"/>
                    </a:cubicBezTo>
                    <a:cubicBezTo>
                      <a:pt x="158" y="600"/>
                      <a:pt x="158" y="600"/>
                      <a:pt x="158" y="600"/>
                    </a:cubicBezTo>
                    <a:cubicBezTo>
                      <a:pt x="158" y="555"/>
                      <a:pt x="158" y="555"/>
                      <a:pt x="158" y="555"/>
                    </a:cubicBezTo>
                    <a:moveTo>
                      <a:pt x="158" y="485"/>
                    </a:moveTo>
                    <a:cubicBezTo>
                      <a:pt x="0" y="485"/>
                      <a:pt x="0" y="485"/>
                      <a:pt x="0" y="485"/>
                    </a:cubicBezTo>
                    <a:cubicBezTo>
                      <a:pt x="0" y="529"/>
                      <a:pt x="0" y="529"/>
                      <a:pt x="0" y="529"/>
                    </a:cubicBezTo>
                    <a:cubicBezTo>
                      <a:pt x="27" y="529"/>
                      <a:pt x="27" y="529"/>
                      <a:pt x="27" y="529"/>
                    </a:cubicBezTo>
                    <a:cubicBezTo>
                      <a:pt x="29" y="529"/>
                      <a:pt x="29" y="529"/>
                      <a:pt x="29" y="529"/>
                    </a:cubicBezTo>
                    <a:cubicBezTo>
                      <a:pt x="28" y="531"/>
                      <a:pt x="28" y="531"/>
                      <a:pt x="28" y="531"/>
                    </a:cubicBezTo>
                    <a:cubicBezTo>
                      <a:pt x="158" y="531"/>
                      <a:pt x="158" y="531"/>
                      <a:pt x="158" y="531"/>
                    </a:cubicBezTo>
                    <a:cubicBezTo>
                      <a:pt x="158" y="485"/>
                      <a:pt x="158" y="485"/>
                      <a:pt x="158" y="485"/>
                    </a:cubicBezTo>
                    <a:moveTo>
                      <a:pt x="158" y="416"/>
                    </a:moveTo>
                    <a:cubicBezTo>
                      <a:pt x="51" y="416"/>
                      <a:pt x="51" y="416"/>
                      <a:pt x="51" y="416"/>
                    </a:cubicBezTo>
                    <a:cubicBezTo>
                      <a:pt x="48" y="433"/>
                      <a:pt x="48" y="433"/>
                      <a:pt x="48" y="433"/>
                    </a:cubicBezTo>
                    <a:cubicBezTo>
                      <a:pt x="0" y="433"/>
                      <a:pt x="0" y="433"/>
                      <a:pt x="0" y="433"/>
                    </a:cubicBezTo>
                    <a:cubicBezTo>
                      <a:pt x="0" y="461"/>
                      <a:pt x="0" y="461"/>
                      <a:pt x="0" y="461"/>
                    </a:cubicBezTo>
                    <a:cubicBezTo>
                      <a:pt x="158" y="461"/>
                      <a:pt x="158" y="461"/>
                      <a:pt x="158" y="461"/>
                    </a:cubicBezTo>
                    <a:cubicBezTo>
                      <a:pt x="158" y="416"/>
                      <a:pt x="158" y="416"/>
                      <a:pt x="158" y="416"/>
                    </a:cubicBezTo>
                    <a:moveTo>
                      <a:pt x="158" y="346"/>
                    </a:moveTo>
                    <a:cubicBezTo>
                      <a:pt x="33" y="346"/>
                      <a:pt x="33" y="346"/>
                      <a:pt x="33" y="346"/>
                    </a:cubicBezTo>
                    <a:cubicBezTo>
                      <a:pt x="64" y="378"/>
                      <a:pt x="64" y="378"/>
                      <a:pt x="64" y="378"/>
                    </a:cubicBezTo>
                    <a:cubicBezTo>
                      <a:pt x="64" y="387"/>
                      <a:pt x="64" y="387"/>
                      <a:pt x="64" y="387"/>
                    </a:cubicBezTo>
                    <a:cubicBezTo>
                      <a:pt x="57" y="387"/>
                      <a:pt x="57" y="387"/>
                      <a:pt x="57" y="387"/>
                    </a:cubicBezTo>
                    <a:cubicBezTo>
                      <a:pt x="56" y="392"/>
                      <a:pt x="56" y="392"/>
                      <a:pt x="56" y="392"/>
                    </a:cubicBezTo>
                    <a:cubicBezTo>
                      <a:pt x="158" y="392"/>
                      <a:pt x="158" y="392"/>
                      <a:pt x="158" y="392"/>
                    </a:cubicBezTo>
                    <a:cubicBezTo>
                      <a:pt x="158" y="346"/>
                      <a:pt x="158" y="346"/>
                      <a:pt x="158" y="346"/>
                    </a:cubicBezTo>
                    <a:moveTo>
                      <a:pt x="12" y="289"/>
                    </a:moveTo>
                    <a:cubicBezTo>
                      <a:pt x="0" y="289"/>
                      <a:pt x="0" y="289"/>
                      <a:pt x="0" y="289"/>
                    </a:cubicBezTo>
                    <a:cubicBezTo>
                      <a:pt x="0" y="321"/>
                      <a:pt x="0" y="321"/>
                      <a:pt x="0" y="321"/>
                    </a:cubicBezTo>
                    <a:cubicBezTo>
                      <a:pt x="12" y="289"/>
                      <a:pt x="12" y="289"/>
                      <a:pt x="12" y="289"/>
                    </a:cubicBezTo>
                    <a:moveTo>
                      <a:pt x="158" y="277"/>
                    </a:moveTo>
                    <a:cubicBezTo>
                      <a:pt x="78" y="277"/>
                      <a:pt x="78" y="277"/>
                      <a:pt x="78" y="277"/>
                    </a:cubicBezTo>
                    <a:cubicBezTo>
                      <a:pt x="76" y="289"/>
                      <a:pt x="76" y="289"/>
                      <a:pt x="76" y="289"/>
                    </a:cubicBezTo>
                    <a:cubicBezTo>
                      <a:pt x="53" y="289"/>
                      <a:pt x="53" y="289"/>
                      <a:pt x="53" y="289"/>
                    </a:cubicBezTo>
                    <a:cubicBezTo>
                      <a:pt x="41" y="322"/>
                      <a:pt x="41" y="322"/>
                      <a:pt x="41" y="322"/>
                    </a:cubicBezTo>
                    <a:cubicBezTo>
                      <a:pt x="158" y="322"/>
                      <a:pt x="158" y="322"/>
                      <a:pt x="158" y="322"/>
                    </a:cubicBezTo>
                    <a:cubicBezTo>
                      <a:pt x="158" y="277"/>
                      <a:pt x="158" y="277"/>
                      <a:pt x="158" y="277"/>
                    </a:cubicBezTo>
                    <a:moveTo>
                      <a:pt x="158" y="0"/>
                    </a:moveTo>
                    <a:cubicBezTo>
                      <a:pt x="12" y="0"/>
                      <a:pt x="12" y="0"/>
                      <a:pt x="12" y="0"/>
                    </a:cubicBezTo>
                    <a:cubicBezTo>
                      <a:pt x="0" y="61"/>
                      <a:pt x="0" y="61"/>
                      <a:pt x="0" y="61"/>
                    </a:cubicBezTo>
                    <a:cubicBezTo>
                      <a:pt x="0" y="68"/>
                      <a:pt x="0" y="68"/>
                      <a:pt x="0" y="68"/>
                    </a:cubicBezTo>
                    <a:cubicBezTo>
                      <a:pt x="13" y="69"/>
                      <a:pt x="27" y="69"/>
                      <a:pt x="41" y="69"/>
                    </a:cubicBezTo>
                    <a:cubicBezTo>
                      <a:pt x="41" y="97"/>
                      <a:pt x="41" y="97"/>
                      <a:pt x="41" y="97"/>
                    </a:cubicBezTo>
                    <a:cubicBezTo>
                      <a:pt x="64" y="97"/>
                      <a:pt x="64" y="97"/>
                      <a:pt x="64" y="97"/>
                    </a:cubicBezTo>
                    <a:cubicBezTo>
                      <a:pt x="112" y="97"/>
                      <a:pt x="112" y="97"/>
                      <a:pt x="112" y="97"/>
                    </a:cubicBezTo>
                    <a:cubicBezTo>
                      <a:pt x="114" y="97"/>
                      <a:pt x="114" y="97"/>
                      <a:pt x="114" y="97"/>
                    </a:cubicBezTo>
                    <a:cubicBezTo>
                      <a:pt x="104" y="145"/>
                      <a:pt x="104" y="145"/>
                      <a:pt x="104" y="145"/>
                    </a:cubicBezTo>
                    <a:cubicBezTo>
                      <a:pt x="14" y="145"/>
                      <a:pt x="14" y="145"/>
                      <a:pt x="14" y="145"/>
                    </a:cubicBezTo>
                    <a:cubicBezTo>
                      <a:pt x="32" y="221"/>
                      <a:pt x="32" y="221"/>
                      <a:pt x="32" y="221"/>
                    </a:cubicBezTo>
                    <a:cubicBezTo>
                      <a:pt x="29" y="221"/>
                      <a:pt x="29" y="221"/>
                      <a:pt x="29" y="221"/>
                    </a:cubicBezTo>
                    <a:cubicBezTo>
                      <a:pt x="56" y="239"/>
                      <a:pt x="56" y="239"/>
                      <a:pt x="56" y="239"/>
                    </a:cubicBezTo>
                    <a:cubicBezTo>
                      <a:pt x="57" y="239"/>
                      <a:pt x="58" y="240"/>
                      <a:pt x="59" y="241"/>
                    </a:cubicBezTo>
                    <a:cubicBezTo>
                      <a:pt x="83" y="241"/>
                      <a:pt x="83" y="241"/>
                      <a:pt x="83" y="241"/>
                    </a:cubicBezTo>
                    <a:cubicBezTo>
                      <a:pt x="85" y="241"/>
                      <a:pt x="85" y="241"/>
                      <a:pt x="85" y="241"/>
                    </a:cubicBezTo>
                    <a:cubicBezTo>
                      <a:pt x="83" y="253"/>
                      <a:pt x="83" y="253"/>
                      <a:pt x="83" y="253"/>
                    </a:cubicBezTo>
                    <a:cubicBezTo>
                      <a:pt x="158" y="253"/>
                      <a:pt x="158" y="253"/>
                      <a:pt x="158" y="253"/>
                    </a:cubicBezTo>
                    <a:cubicBezTo>
                      <a:pt x="158" y="0"/>
                      <a:pt x="158" y="0"/>
                      <a:pt x="15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4" name="Freeform 55"/>
              <p:cNvSpPr>
                <a:spLocks/>
              </p:cNvSpPr>
              <p:nvPr/>
            </p:nvSpPr>
            <p:spPr bwMode="auto">
              <a:xfrm>
                <a:off x="5655" y="1513"/>
                <a:ext cx="111" cy="34"/>
              </a:xfrm>
              <a:custGeom>
                <a:avLst/>
                <a:gdLst>
                  <a:gd name="T0" fmla="*/ 111 w 111"/>
                  <a:gd name="T1" fmla="*/ 0 h 34"/>
                  <a:gd name="T2" fmla="*/ 7 w 111"/>
                  <a:gd name="T3" fmla="*/ 0 h 34"/>
                  <a:gd name="T4" fmla="*/ 0 w 111"/>
                  <a:gd name="T5" fmla="*/ 34 h 34"/>
                  <a:gd name="T6" fmla="*/ 111 w 111"/>
                  <a:gd name="T7" fmla="*/ 34 h 34"/>
                  <a:gd name="T8" fmla="*/ 111 w 111"/>
                  <a:gd name="T9" fmla="*/ 0 h 34"/>
                </a:gdLst>
                <a:ahLst/>
                <a:cxnLst>
                  <a:cxn ang="0">
                    <a:pos x="T0" y="T1"/>
                  </a:cxn>
                  <a:cxn ang="0">
                    <a:pos x="T2" y="T3"/>
                  </a:cxn>
                  <a:cxn ang="0">
                    <a:pos x="T4" y="T5"/>
                  </a:cxn>
                  <a:cxn ang="0">
                    <a:pos x="T6" y="T7"/>
                  </a:cxn>
                  <a:cxn ang="0">
                    <a:pos x="T8" y="T9"/>
                  </a:cxn>
                </a:cxnLst>
                <a:rect l="0" t="0" r="r" b="b"/>
                <a:pathLst>
                  <a:path w="111" h="34">
                    <a:moveTo>
                      <a:pt x="111" y="0"/>
                    </a:moveTo>
                    <a:lnTo>
                      <a:pt x="7" y="0"/>
                    </a:lnTo>
                    <a:lnTo>
                      <a:pt x="0" y="34"/>
                    </a:lnTo>
                    <a:lnTo>
                      <a:pt x="111" y="34"/>
                    </a:lnTo>
                    <a:lnTo>
                      <a:pt x="11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5" name="Freeform 56"/>
              <p:cNvSpPr>
                <a:spLocks/>
              </p:cNvSpPr>
              <p:nvPr/>
            </p:nvSpPr>
            <p:spPr bwMode="auto">
              <a:xfrm>
                <a:off x="5655" y="1513"/>
                <a:ext cx="111" cy="34"/>
              </a:xfrm>
              <a:custGeom>
                <a:avLst/>
                <a:gdLst>
                  <a:gd name="T0" fmla="*/ 111 w 111"/>
                  <a:gd name="T1" fmla="*/ 0 h 34"/>
                  <a:gd name="T2" fmla="*/ 7 w 111"/>
                  <a:gd name="T3" fmla="*/ 0 h 34"/>
                  <a:gd name="T4" fmla="*/ 0 w 111"/>
                  <a:gd name="T5" fmla="*/ 34 h 34"/>
                  <a:gd name="T6" fmla="*/ 111 w 111"/>
                  <a:gd name="T7" fmla="*/ 34 h 34"/>
                  <a:gd name="T8" fmla="*/ 111 w 111"/>
                  <a:gd name="T9" fmla="*/ 0 h 34"/>
                </a:gdLst>
                <a:ahLst/>
                <a:cxnLst>
                  <a:cxn ang="0">
                    <a:pos x="T0" y="T1"/>
                  </a:cxn>
                  <a:cxn ang="0">
                    <a:pos x="T2" y="T3"/>
                  </a:cxn>
                  <a:cxn ang="0">
                    <a:pos x="T4" y="T5"/>
                  </a:cxn>
                  <a:cxn ang="0">
                    <a:pos x="T6" y="T7"/>
                  </a:cxn>
                  <a:cxn ang="0">
                    <a:pos x="T8" y="T9"/>
                  </a:cxn>
                </a:cxnLst>
                <a:rect l="0" t="0" r="r" b="b"/>
                <a:pathLst>
                  <a:path w="111" h="34">
                    <a:moveTo>
                      <a:pt x="111" y="0"/>
                    </a:moveTo>
                    <a:lnTo>
                      <a:pt x="7" y="0"/>
                    </a:lnTo>
                    <a:lnTo>
                      <a:pt x="0" y="34"/>
                    </a:lnTo>
                    <a:lnTo>
                      <a:pt x="111" y="34"/>
                    </a:lnTo>
                    <a:lnTo>
                      <a:pt x="1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6" name="Freeform 57"/>
              <p:cNvSpPr>
                <a:spLocks/>
              </p:cNvSpPr>
              <p:nvPr/>
            </p:nvSpPr>
            <p:spPr bwMode="auto">
              <a:xfrm>
                <a:off x="5591" y="1609"/>
                <a:ext cx="175" cy="34"/>
              </a:xfrm>
              <a:custGeom>
                <a:avLst/>
                <a:gdLst>
                  <a:gd name="T0" fmla="*/ 175 w 175"/>
                  <a:gd name="T1" fmla="*/ 0 h 34"/>
                  <a:gd name="T2" fmla="*/ 12 w 175"/>
                  <a:gd name="T3" fmla="*/ 0 h 34"/>
                  <a:gd name="T4" fmla="*/ 0 w 175"/>
                  <a:gd name="T5" fmla="*/ 34 h 34"/>
                  <a:gd name="T6" fmla="*/ 0 w 175"/>
                  <a:gd name="T7" fmla="*/ 34 h 34"/>
                  <a:gd name="T8" fmla="*/ 1 w 175"/>
                  <a:gd name="T9" fmla="*/ 34 h 34"/>
                  <a:gd name="T10" fmla="*/ 175 w 175"/>
                  <a:gd name="T11" fmla="*/ 34 h 34"/>
                  <a:gd name="T12" fmla="*/ 175 w 17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5" h="34">
                    <a:moveTo>
                      <a:pt x="175" y="0"/>
                    </a:moveTo>
                    <a:lnTo>
                      <a:pt x="12" y="0"/>
                    </a:lnTo>
                    <a:lnTo>
                      <a:pt x="0" y="34"/>
                    </a:lnTo>
                    <a:lnTo>
                      <a:pt x="0" y="34"/>
                    </a:lnTo>
                    <a:lnTo>
                      <a:pt x="1" y="34"/>
                    </a:lnTo>
                    <a:lnTo>
                      <a:pt x="175" y="34"/>
                    </a:lnTo>
                    <a:lnTo>
                      <a:pt x="175"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7" name="Freeform 58"/>
              <p:cNvSpPr>
                <a:spLocks/>
              </p:cNvSpPr>
              <p:nvPr/>
            </p:nvSpPr>
            <p:spPr bwMode="auto">
              <a:xfrm>
                <a:off x="5591" y="1609"/>
                <a:ext cx="175" cy="34"/>
              </a:xfrm>
              <a:custGeom>
                <a:avLst/>
                <a:gdLst>
                  <a:gd name="T0" fmla="*/ 175 w 175"/>
                  <a:gd name="T1" fmla="*/ 0 h 34"/>
                  <a:gd name="T2" fmla="*/ 12 w 175"/>
                  <a:gd name="T3" fmla="*/ 0 h 34"/>
                  <a:gd name="T4" fmla="*/ 0 w 175"/>
                  <a:gd name="T5" fmla="*/ 34 h 34"/>
                  <a:gd name="T6" fmla="*/ 0 w 175"/>
                  <a:gd name="T7" fmla="*/ 34 h 34"/>
                  <a:gd name="T8" fmla="*/ 1 w 175"/>
                  <a:gd name="T9" fmla="*/ 34 h 34"/>
                  <a:gd name="T10" fmla="*/ 175 w 175"/>
                  <a:gd name="T11" fmla="*/ 34 h 34"/>
                  <a:gd name="T12" fmla="*/ 175 w 17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5" h="34">
                    <a:moveTo>
                      <a:pt x="175" y="0"/>
                    </a:moveTo>
                    <a:lnTo>
                      <a:pt x="12" y="0"/>
                    </a:lnTo>
                    <a:lnTo>
                      <a:pt x="0" y="34"/>
                    </a:lnTo>
                    <a:lnTo>
                      <a:pt x="0" y="34"/>
                    </a:lnTo>
                    <a:lnTo>
                      <a:pt x="1" y="34"/>
                    </a:lnTo>
                    <a:lnTo>
                      <a:pt x="175" y="34"/>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8" name="Freeform 59"/>
              <p:cNvSpPr>
                <a:spLocks/>
              </p:cNvSpPr>
              <p:nvPr/>
            </p:nvSpPr>
            <p:spPr bwMode="auto">
              <a:xfrm>
                <a:off x="5617" y="1707"/>
                <a:ext cx="149" cy="33"/>
              </a:xfrm>
              <a:custGeom>
                <a:avLst/>
                <a:gdLst>
                  <a:gd name="T0" fmla="*/ 149 w 149"/>
                  <a:gd name="T1" fmla="*/ 0 h 33"/>
                  <a:gd name="T2" fmla="*/ 7 w 149"/>
                  <a:gd name="T3" fmla="*/ 0 h 33"/>
                  <a:gd name="T4" fmla="*/ 0 w 149"/>
                  <a:gd name="T5" fmla="*/ 33 h 33"/>
                  <a:gd name="T6" fmla="*/ 149 w 149"/>
                  <a:gd name="T7" fmla="*/ 33 h 33"/>
                  <a:gd name="T8" fmla="*/ 149 w 149"/>
                  <a:gd name="T9" fmla="*/ 0 h 33"/>
                </a:gdLst>
                <a:ahLst/>
                <a:cxnLst>
                  <a:cxn ang="0">
                    <a:pos x="T0" y="T1"/>
                  </a:cxn>
                  <a:cxn ang="0">
                    <a:pos x="T2" y="T3"/>
                  </a:cxn>
                  <a:cxn ang="0">
                    <a:pos x="T4" y="T5"/>
                  </a:cxn>
                  <a:cxn ang="0">
                    <a:pos x="T6" y="T7"/>
                  </a:cxn>
                  <a:cxn ang="0">
                    <a:pos x="T8" y="T9"/>
                  </a:cxn>
                </a:cxnLst>
                <a:rect l="0" t="0" r="r" b="b"/>
                <a:pathLst>
                  <a:path w="149" h="33">
                    <a:moveTo>
                      <a:pt x="149" y="0"/>
                    </a:moveTo>
                    <a:lnTo>
                      <a:pt x="7" y="0"/>
                    </a:lnTo>
                    <a:lnTo>
                      <a:pt x="0" y="33"/>
                    </a:lnTo>
                    <a:lnTo>
                      <a:pt x="149" y="33"/>
                    </a:lnTo>
                    <a:lnTo>
                      <a:pt x="149"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29" name="Freeform 60"/>
              <p:cNvSpPr>
                <a:spLocks/>
              </p:cNvSpPr>
              <p:nvPr/>
            </p:nvSpPr>
            <p:spPr bwMode="auto">
              <a:xfrm>
                <a:off x="5617" y="1707"/>
                <a:ext cx="149" cy="33"/>
              </a:xfrm>
              <a:custGeom>
                <a:avLst/>
                <a:gdLst>
                  <a:gd name="T0" fmla="*/ 149 w 149"/>
                  <a:gd name="T1" fmla="*/ 0 h 33"/>
                  <a:gd name="T2" fmla="*/ 7 w 149"/>
                  <a:gd name="T3" fmla="*/ 0 h 33"/>
                  <a:gd name="T4" fmla="*/ 0 w 149"/>
                  <a:gd name="T5" fmla="*/ 33 h 33"/>
                  <a:gd name="T6" fmla="*/ 149 w 149"/>
                  <a:gd name="T7" fmla="*/ 33 h 33"/>
                  <a:gd name="T8" fmla="*/ 149 w 149"/>
                  <a:gd name="T9" fmla="*/ 0 h 33"/>
                </a:gdLst>
                <a:ahLst/>
                <a:cxnLst>
                  <a:cxn ang="0">
                    <a:pos x="T0" y="T1"/>
                  </a:cxn>
                  <a:cxn ang="0">
                    <a:pos x="T2" y="T3"/>
                  </a:cxn>
                  <a:cxn ang="0">
                    <a:pos x="T4" y="T5"/>
                  </a:cxn>
                  <a:cxn ang="0">
                    <a:pos x="T6" y="T7"/>
                  </a:cxn>
                  <a:cxn ang="0">
                    <a:pos x="T8" y="T9"/>
                  </a:cxn>
                </a:cxnLst>
                <a:rect l="0" t="0" r="r" b="b"/>
                <a:pathLst>
                  <a:path w="149" h="33">
                    <a:moveTo>
                      <a:pt x="149" y="0"/>
                    </a:moveTo>
                    <a:lnTo>
                      <a:pt x="7" y="0"/>
                    </a:lnTo>
                    <a:lnTo>
                      <a:pt x="0" y="33"/>
                    </a:lnTo>
                    <a:lnTo>
                      <a:pt x="149" y="33"/>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0" name="Rectangle 61"/>
              <p:cNvSpPr>
                <a:spLocks noChangeArrowheads="1"/>
              </p:cNvSpPr>
              <p:nvPr/>
            </p:nvSpPr>
            <p:spPr bwMode="auto">
              <a:xfrm>
                <a:off x="5546" y="1803"/>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1" name="Rectangle 62"/>
              <p:cNvSpPr>
                <a:spLocks noChangeArrowheads="1"/>
              </p:cNvSpPr>
              <p:nvPr/>
            </p:nvSpPr>
            <p:spPr bwMode="auto">
              <a:xfrm>
                <a:off x="5546" y="1803"/>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2" name="Freeform 63"/>
              <p:cNvSpPr>
                <a:spLocks/>
              </p:cNvSpPr>
              <p:nvPr/>
            </p:nvSpPr>
            <p:spPr bwMode="auto">
              <a:xfrm>
                <a:off x="5580" y="1900"/>
                <a:ext cx="186" cy="33"/>
              </a:xfrm>
              <a:custGeom>
                <a:avLst/>
                <a:gdLst>
                  <a:gd name="T0" fmla="*/ 186 w 186"/>
                  <a:gd name="T1" fmla="*/ 0 h 33"/>
                  <a:gd name="T2" fmla="*/ 5 w 186"/>
                  <a:gd name="T3" fmla="*/ 0 h 33"/>
                  <a:gd name="T4" fmla="*/ 0 w 186"/>
                  <a:gd name="T5" fmla="*/ 33 h 33"/>
                  <a:gd name="T6" fmla="*/ 186 w 186"/>
                  <a:gd name="T7" fmla="*/ 33 h 33"/>
                  <a:gd name="T8" fmla="*/ 186 w 186"/>
                  <a:gd name="T9" fmla="*/ 0 h 33"/>
                </a:gdLst>
                <a:ahLst/>
                <a:cxnLst>
                  <a:cxn ang="0">
                    <a:pos x="T0" y="T1"/>
                  </a:cxn>
                  <a:cxn ang="0">
                    <a:pos x="T2" y="T3"/>
                  </a:cxn>
                  <a:cxn ang="0">
                    <a:pos x="T4" y="T5"/>
                  </a:cxn>
                  <a:cxn ang="0">
                    <a:pos x="T6" y="T7"/>
                  </a:cxn>
                  <a:cxn ang="0">
                    <a:pos x="T8" y="T9"/>
                  </a:cxn>
                </a:cxnLst>
                <a:rect l="0" t="0" r="r" b="b"/>
                <a:pathLst>
                  <a:path w="186" h="33">
                    <a:moveTo>
                      <a:pt x="186" y="0"/>
                    </a:moveTo>
                    <a:lnTo>
                      <a:pt x="5" y="0"/>
                    </a:lnTo>
                    <a:lnTo>
                      <a:pt x="0" y="33"/>
                    </a:lnTo>
                    <a:lnTo>
                      <a:pt x="186" y="33"/>
                    </a:lnTo>
                    <a:lnTo>
                      <a:pt x="186"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3" name="Freeform 64"/>
              <p:cNvSpPr>
                <a:spLocks/>
              </p:cNvSpPr>
              <p:nvPr/>
            </p:nvSpPr>
            <p:spPr bwMode="auto">
              <a:xfrm>
                <a:off x="5580" y="1900"/>
                <a:ext cx="186" cy="33"/>
              </a:xfrm>
              <a:custGeom>
                <a:avLst/>
                <a:gdLst>
                  <a:gd name="T0" fmla="*/ 186 w 186"/>
                  <a:gd name="T1" fmla="*/ 0 h 33"/>
                  <a:gd name="T2" fmla="*/ 5 w 186"/>
                  <a:gd name="T3" fmla="*/ 0 h 33"/>
                  <a:gd name="T4" fmla="*/ 0 w 186"/>
                  <a:gd name="T5" fmla="*/ 33 h 33"/>
                  <a:gd name="T6" fmla="*/ 186 w 186"/>
                  <a:gd name="T7" fmla="*/ 33 h 33"/>
                  <a:gd name="T8" fmla="*/ 186 w 186"/>
                  <a:gd name="T9" fmla="*/ 0 h 33"/>
                </a:gdLst>
                <a:ahLst/>
                <a:cxnLst>
                  <a:cxn ang="0">
                    <a:pos x="T0" y="T1"/>
                  </a:cxn>
                  <a:cxn ang="0">
                    <a:pos x="T2" y="T3"/>
                  </a:cxn>
                  <a:cxn ang="0">
                    <a:pos x="T4" y="T5"/>
                  </a:cxn>
                  <a:cxn ang="0">
                    <a:pos x="T6" y="T7"/>
                  </a:cxn>
                  <a:cxn ang="0">
                    <a:pos x="T8" y="T9"/>
                  </a:cxn>
                </a:cxnLst>
                <a:rect l="0" t="0" r="r" b="b"/>
                <a:pathLst>
                  <a:path w="186" h="33">
                    <a:moveTo>
                      <a:pt x="186" y="0"/>
                    </a:moveTo>
                    <a:lnTo>
                      <a:pt x="5" y="0"/>
                    </a:lnTo>
                    <a:lnTo>
                      <a:pt x="0" y="33"/>
                    </a:lnTo>
                    <a:lnTo>
                      <a:pt x="186" y="33"/>
                    </a:lnTo>
                    <a:lnTo>
                      <a:pt x="1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4" name="Freeform 65"/>
              <p:cNvSpPr>
                <a:spLocks noEditPoints="1"/>
              </p:cNvSpPr>
              <p:nvPr/>
            </p:nvSpPr>
            <p:spPr bwMode="auto">
              <a:xfrm>
                <a:off x="5546" y="2029"/>
                <a:ext cx="220" cy="740"/>
              </a:xfrm>
              <a:custGeom>
                <a:avLst/>
                <a:gdLst>
                  <a:gd name="T0" fmla="*/ 220 w 220"/>
                  <a:gd name="T1" fmla="*/ 678 h 740"/>
                  <a:gd name="T2" fmla="*/ 0 w 220"/>
                  <a:gd name="T3" fmla="*/ 678 h 740"/>
                  <a:gd name="T4" fmla="*/ 0 w 220"/>
                  <a:gd name="T5" fmla="*/ 740 h 740"/>
                  <a:gd name="T6" fmla="*/ 220 w 220"/>
                  <a:gd name="T7" fmla="*/ 740 h 740"/>
                  <a:gd name="T8" fmla="*/ 220 w 220"/>
                  <a:gd name="T9" fmla="*/ 678 h 740"/>
                  <a:gd name="T10" fmla="*/ 220 w 220"/>
                  <a:gd name="T11" fmla="*/ 580 h 740"/>
                  <a:gd name="T12" fmla="*/ 0 w 220"/>
                  <a:gd name="T13" fmla="*/ 580 h 740"/>
                  <a:gd name="T14" fmla="*/ 0 w 220"/>
                  <a:gd name="T15" fmla="*/ 644 h 740"/>
                  <a:gd name="T16" fmla="*/ 220 w 220"/>
                  <a:gd name="T17" fmla="*/ 644 h 740"/>
                  <a:gd name="T18" fmla="*/ 220 w 220"/>
                  <a:gd name="T19" fmla="*/ 580 h 740"/>
                  <a:gd name="T20" fmla="*/ 220 w 220"/>
                  <a:gd name="T21" fmla="*/ 484 h 740"/>
                  <a:gd name="T22" fmla="*/ 0 w 220"/>
                  <a:gd name="T23" fmla="*/ 484 h 740"/>
                  <a:gd name="T24" fmla="*/ 0 w 220"/>
                  <a:gd name="T25" fmla="*/ 547 h 740"/>
                  <a:gd name="T26" fmla="*/ 220 w 220"/>
                  <a:gd name="T27" fmla="*/ 547 h 740"/>
                  <a:gd name="T28" fmla="*/ 220 w 220"/>
                  <a:gd name="T29" fmla="*/ 484 h 740"/>
                  <a:gd name="T30" fmla="*/ 220 w 220"/>
                  <a:gd name="T31" fmla="*/ 387 h 740"/>
                  <a:gd name="T32" fmla="*/ 0 w 220"/>
                  <a:gd name="T33" fmla="*/ 387 h 740"/>
                  <a:gd name="T34" fmla="*/ 0 w 220"/>
                  <a:gd name="T35" fmla="*/ 451 h 740"/>
                  <a:gd name="T36" fmla="*/ 220 w 220"/>
                  <a:gd name="T37" fmla="*/ 451 h 740"/>
                  <a:gd name="T38" fmla="*/ 220 w 220"/>
                  <a:gd name="T39" fmla="*/ 387 h 740"/>
                  <a:gd name="T40" fmla="*/ 220 w 220"/>
                  <a:gd name="T41" fmla="*/ 291 h 740"/>
                  <a:gd name="T42" fmla="*/ 0 w 220"/>
                  <a:gd name="T43" fmla="*/ 291 h 740"/>
                  <a:gd name="T44" fmla="*/ 0 w 220"/>
                  <a:gd name="T45" fmla="*/ 353 h 740"/>
                  <a:gd name="T46" fmla="*/ 220 w 220"/>
                  <a:gd name="T47" fmla="*/ 353 h 740"/>
                  <a:gd name="T48" fmla="*/ 220 w 220"/>
                  <a:gd name="T49" fmla="*/ 291 h 740"/>
                  <a:gd name="T50" fmla="*/ 220 w 220"/>
                  <a:gd name="T51" fmla="*/ 194 h 740"/>
                  <a:gd name="T52" fmla="*/ 0 w 220"/>
                  <a:gd name="T53" fmla="*/ 194 h 740"/>
                  <a:gd name="T54" fmla="*/ 0 w 220"/>
                  <a:gd name="T55" fmla="*/ 258 h 740"/>
                  <a:gd name="T56" fmla="*/ 220 w 220"/>
                  <a:gd name="T57" fmla="*/ 258 h 740"/>
                  <a:gd name="T58" fmla="*/ 220 w 220"/>
                  <a:gd name="T59" fmla="*/ 194 h 740"/>
                  <a:gd name="T60" fmla="*/ 220 w 220"/>
                  <a:gd name="T61" fmla="*/ 98 h 740"/>
                  <a:gd name="T62" fmla="*/ 0 w 220"/>
                  <a:gd name="T63" fmla="*/ 98 h 740"/>
                  <a:gd name="T64" fmla="*/ 0 w 220"/>
                  <a:gd name="T65" fmla="*/ 160 h 740"/>
                  <a:gd name="T66" fmla="*/ 220 w 220"/>
                  <a:gd name="T67" fmla="*/ 160 h 740"/>
                  <a:gd name="T68" fmla="*/ 220 w 220"/>
                  <a:gd name="T69" fmla="*/ 98 h 740"/>
                  <a:gd name="T70" fmla="*/ 220 w 220"/>
                  <a:gd name="T71" fmla="*/ 0 h 740"/>
                  <a:gd name="T72" fmla="*/ 0 w 220"/>
                  <a:gd name="T73" fmla="*/ 0 h 740"/>
                  <a:gd name="T74" fmla="*/ 0 w 220"/>
                  <a:gd name="T75" fmla="*/ 64 h 740"/>
                  <a:gd name="T76" fmla="*/ 220 w 220"/>
                  <a:gd name="T77" fmla="*/ 64 h 740"/>
                  <a:gd name="T78" fmla="*/ 220 w 220"/>
                  <a:gd name="T79"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0" h="740">
                    <a:moveTo>
                      <a:pt x="220" y="678"/>
                    </a:moveTo>
                    <a:lnTo>
                      <a:pt x="0" y="678"/>
                    </a:lnTo>
                    <a:lnTo>
                      <a:pt x="0" y="740"/>
                    </a:lnTo>
                    <a:lnTo>
                      <a:pt x="220" y="740"/>
                    </a:lnTo>
                    <a:lnTo>
                      <a:pt x="220" y="678"/>
                    </a:lnTo>
                    <a:close/>
                    <a:moveTo>
                      <a:pt x="220" y="580"/>
                    </a:moveTo>
                    <a:lnTo>
                      <a:pt x="0" y="580"/>
                    </a:lnTo>
                    <a:lnTo>
                      <a:pt x="0" y="644"/>
                    </a:lnTo>
                    <a:lnTo>
                      <a:pt x="220" y="644"/>
                    </a:lnTo>
                    <a:lnTo>
                      <a:pt x="220" y="580"/>
                    </a:lnTo>
                    <a:close/>
                    <a:moveTo>
                      <a:pt x="220" y="484"/>
                    </a:moveTo>
                    <a:lnTo>
                      <a:pt x="0" y="484"/>
                    </a:lnTo>
                    <a:lnTo>
                      <a:pt x="0" y="547"/>
                    </a:lnTo>
                    <a:lnTo>
                      <a:pt x="220" y="547"/>
                    </a:lnTo>
                    <a:lnTo>
                      <a:pt x="220" y="484"/>
                    </a:lnTo>
                    <a:close/>
                    <a:moveTo>
                      <a:pt x="220" y="387"/>
                    </a:moveTo>
                    <a:lnTo>
                      <a:pt x="0" y="387"/>
                    </a:lnTo>
                    <a:lnTo>
                      <a:pt x="0" y="451"/>
                    </a:lnTo>
                    <a:lnTo>
                      <a:pt x="220" y="451"/>
                    </a:lnTo>
                    <a:lnTo>
                      <a:pt x="220" y="387"/>
                    </a:lnTo>
                    <a:close/>
                    <a:moveTo>
                      <a:pt x="220" y="291"/>
                    </a:moveTo>
                    <a:lnTo>
                      <a:pt x="0" y="291"/>
                    </a:lnTo>
                    <a:lnTo>
                      <a:pt x="0" y="353"/>
                    </a:lnTo>
                    <a:lnTo>
                      <a:pt x="220" y="353"/>
                    </a:lnTo>
                    <a:lnTo>
                      <a:pt x="220" y="291"/>
                    </a:lnTo>
                    <a:close/>
                    <a:moveTo>
                      <a:pt x="220" y="194"/>
                    </a:moveTo>
                    <a:lnTo>
                      <a:pt x="0" y="194"/>
                    </a:lnTo>
                    <a:lnTo>
                      <a:pt x="0" y="258"/>
                    </a:lnTo>
                    <a:lnTo>
                      <a:pt x="220" y="258"/>
                    </a:lnTo>
                    <a:lnTo>
                      <a:pt x="220" y="194"/>
                    </a:lnTo>
                    <a:close/>
                    <a:moveTo>
                      <a:pt x="220" y="98"/>
                    </a:moveTo>
                    <a:lnTo>
                      <a:pt x="0" y="98"/>
                    </a:lnTo>
                    <a:lnTo>
                      <a:pt x="0" y="160"/>
                    </a:lnTo>
                    <a:lnTo>
                      <a:pt x="220" y="160"/>
                    </a:lnTo>
                    <a:lnTo>
                      <a:pt x="220" y="98"/>
                    </a:lnTo>
                    <a:close/>
                    <a:moveTo>
                      <a:pt x="220" y="0"/>
                    </a:moveTo>
                    <a:lnTo>
                      <a:pt x="0" y="0"/>
                    </a:lnTo>
                    <a:lnTo>
                      <a:pt x="0" y="64"/>
                    </a:lnTo>
                    <a:lnTo>
                      <a:pt x="220" y="64"/>
                    </a:lnTo>
                    <a:lnTo>
                      <a:pt x="22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5" name="Freeform 66"/>
              <p:cNvSpPr>
                <a:spLocks noEditPoints="1"/>
              </p:cNvSpPr>
              <p:nvPr/>
            </p:nvSpPr>
            <p:spPr bwMode="auto">
              <a:xfrm>
                <a:off x="5546" y="2029"/>
                <a:ext cx="220" cy="740"/>
              </a:xfrm>
              <a:custGeom>
                <a:avLst/>
                <a:gdLst>
                  <a:gd name="T0" fmla="*/ 220 w 220"/>
                  <a:gd name="T1" fmla="*/ 678 h 740"/>
                  <a:gd name="T2" fmla="*/ 0 w 220"/>
                  <a:gd name="T3" fmla="*/ 678 h 740"/>
                  <a:gd name="T4" fmla="*/ 0 w 220"/>
                  <a:gd name="T5" fmla="*/ 740 h 740"/>
                  <a:gd name="T6" fmla="*/ 220 w 220"/>
                  <a:gd name="T7" fmla="*/ 740 h 740"/>
                  <a:gd name="T8" fmla="*/ 220 w 220"/>
                  <a:gd name="T9" fmla="*/ 678 h 740"/>
                  <a:gd name="T10" fmla="*/ 220 w 220"/>
                  <a:gd name="T11" fmla="*/ 580 h 740"/>
                  <a:gd name="T12" fmla="*/ 0 w 220"/>
                  <a:gd name="T13" fmla="*/ 580 h 740"/>
                  <a:gd name="T14" fmla="*/ 0 w 220"/>
                  <a:gd name="T15" fmla="*/ 644 h 740"/>
                  <a:gd name="T16" fmla="*/ 220 w 220"/>
                  <a:gd name="T17" fmla="*/ 644 h 740"/>
                  <a:gd name="T18" fmla="*/ 220 w 220"/>
                  <a:gd name="T19" fmla="*/ 580 h 740"/>
                  <a:gd name="T20" fmla="*/ 220 w 220"/>
                  <a:gd name="T21" fmla="*/ 484 h 740"/>
                  <a:gd name="T22" fmla="*/ 0 w 220"/>
                  <a:gd name="T23" fmla="*/ 484 h 740"/>
                  <a:gd name="T24" fmla="*/ 0 w 220"/>
                  <a:gd name="T25" fmla="*/ 547 h 740"/>
                  <a:gd name="T26" fmla="*/ 220 w 220"/>
                  <a:gd name="T27" fmla="*/ 547 h 740"/>
                  <a:gd name="T28" fmla="*/ 220 w 220"/>
                  <a:gd name="T29" fmla="*/ 484 h 740"/>
                  <a:gd name="T30" fmla="*/ 220 w 220"/>
                  <a:gd name="T31" fmla="*/ 387 h 740"/>
                  <a:gd name="T32" fmla="*/ 0 w 220"/>
                  <a:gd name="T33" fmla="*/ 387 h 740"/>
                  <a:gd name="T34" fmla="*/ 0 w 220"/>
                  <a:gd name="T35" fmla="*/ 451 h 740"/>
                  <a:gd name="T36" fmla="*/ 220 w 220"/>
                  <a:gd name="T37" fmla="*/ 451 h 740"/>
                  <a:gd name="T38" fmla="*/ 220 w 220"/>
                  <a:gd name="T39" fmla="*/ 387 h 740"/>
                  <a:gd name="T40" fmla="*/ 220 w 220"/>
                  <a:gd name="T41" fmla="*/ 291 h 740"/>
                  <a:gd name="T42" fmla="*/ 0 w 220"/>
                  <a:gd name="T43" fmla="*/ 291 h 740"/>
                  <a:gd name="T44" fmla="*/ 0 w 220"/>
                  <a:gd name="T45" fmla="*/ 353 h 740"/>
                  <a:gd name="T46" fmla="*/ 220 w 220"/>
                  <a:gd name="T47" fmla="*/ 353 h 740"/>
                  <a:gd name="T48" fmla="*/ 220 w 220"/>
                  <a:gd name="T49" fmla="*/ 291 h 740"/>
                  <a:gd name="T50" fmla="*/ 220 w 220"/>
                  <a:gd name="T51" fmla="*/ 194 h 740"/>
                  <a:gd name="T52" fmla="*/ 0 w 220"/>
                  <a:gd name="T53" fmla="*/ 194 h 740"/>
                  <a:gd name="T54" fmla="*/ 0 w 220"/>
                  <a:gd name="T55" fmla="*/ 258 h 740"/>
                  <a:gd name="T56" fmla="*/ 220 w 220"/>
                  <a:gd name="T57" fmla="*/ 258 h 740"/>
                  <a:gd name="T58" fmla="*/ 220 w 220"/>
                  <a:gd name="T59" fmla="*/ 194 h 740"/>
                  <a:gd name="T60" fmla="*/ 220 w 220"/>
                  <a:gd name="T61" fmla="*/ 98 h 740"/>
                  <a:gd name="T62" fmla="*/ 0 w 220"/>
                  <a:gd name="T63" fmla="*/ 98 h 740"/>
                  <a:gd name="T64" fmla="*/ 0 w 220"/>
                  <a:gd name="T65" fmla="*/ 160 h 740"/>
                  <a:gd name="T66" fmla="*/ 220 w 220"/>
                  <a:gd name="T67" fmla="*/ 160 h 740"/>
                  <a:gd name="T68" fmla="*/ 220 w 220"/>
                  <a:gd name="T69" fmla="*/ 98 h 740"/>
                  <a:gd name="T70" fmla="*/ 220 w 220"/>
                  <a:gd name="T71" fmla="*/ 0 h 740"/>
                  <a:gd name="T72" fmla="*/ 0 w 220"/>
                  <a:gd name="T73" fmla="*/ 0 h 740"/>
                  <a:gd name="T74" fmla="*/ 0 w 220"/>
                  <a:gd name="T75" fmla="*/ 64 h 740"/>
                  <a:gd name="T76" fmla="*/ 220 w 220"/>
                  <a:gd name="T77" fmla="*/ 64 h 740"/>
                  <a:gd name="T78" fmla="*/ 220 w 220"/>
                  <a:gd name="T79"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0" h="740">
                    <a:moveTo>
                      <a:pt x="220" y="678"/>
                    </a:moveTo>
                    <a:lnTo>
                      <a:pt x="0" y="678"/>
                    </a:lnTo>
                    <a:lnTo>
                      <a:pt x="0" y="740"/>
                    </a:lnTo>
                    <a:lnTo>
                      <a:pt x="220" y="740"/>
                    </a:lnTo>
                    <a:lnTo>
                      <a:pt x="220" y="678"/>
                    </a:lnTo>
                    <a:moveTo>
                      <a:pt x="220" y="580"/>
                    </a:moveTo>
                    <a:lnTo>
                      <a:pt x="0" y="580"/>
                    </a:lnTo>
                    <a:lnTo>
                      <a:pt x="0" y="644"/>
                    </a:lnTo>
                    <a:lnTo>
                      <a:pt x="220" y="644"/>
                    </a:lnTo>
                    <a:lnTo>
                      <a:pt x="220" y="580"/>
                    </a:lnTo>
                    <a:moveTo>
                      <a:pt x="220" y="484"/>
                    </a:moveTo>
                    <a:lnTo>
                      <a:pt x="0" y="484"/>
                    </a:lnTo>
                    <a:lnTo>
                      <a:pt x="0" y="547"/>
                    </a:lnTo>
                    <a:lnTo>
                      <a:pt x="220" y="547"/>
                    </a:lnTo>
                    <a:lnTo>
                      <a:pt x="220" y="484"/>
                    </a:lnTo>
                    <a:moveTo>
                      <a:pt x="220" y="387"/>
                    </a:moveTo>
                    <a:lnTo>
                      <a:pt x="0" y="387"/>
                    </a:lnTo>
                    <a:lnTo>
                      <a:pt x="0" y="451"/>
                    </a:lnTo>
                    <a:lnTo>
                      <a:pt x="220" y="451"/>
                    </a:lnTo>
                    <a:lnTo>
                      <a:pt x="220" y="387"/>
                    </a:lnTo>
                    <a:moveTo>
                      <a:pt x="220" y="291"/>
                    </a:moveTo>
                    <a:lnTo>
                      <a:pt x="0" y="291"/>
                    </a:lnTo>
                    <a:lnTo>
                      <a:pt x="0" y="353"/>
                    </a:lnTo>
                    <a:lnTo>
                      <a:pt x="220" y="353"/>
                    </a:lnTo>
                    <a:lnTo>
                      <a:pt x="220" y="291"/>
                    </a:lnTo>
                    <a:moveTo>
                      <a:pt x="220" y="194"/>
                    </a:moveTo>
                    <a:lnTo>
                      <a:pt x="0" y="194"/>
                    </a:lnTo>
                    <a:lnTo>
                      <a:pt x="0" y="258"/>
                    </a:lnTo>
                    <a:lnTo>
                      <a:pt x="220" y="258"/>
                    </a:lnTo>
                    <a:lnTo>
                      <a:pt x="220" y="194"/>
                    </a:lnTo>
                    <a:moveTo>
                      <a:pt x="220" y="98"/>
                    </a:moveTo>
                    <a:lnTo>
                      <a:pt x="0" y="98"/>
                    </a:lnTo>
                    <a:lnTo>
                      <a:pt x="0" y="160"/>
                    </a:lnTo>
                    <a:lnTo>
                      <a:pt x="220" y="160"/>
                    </a:lnTo>
                    <a:lnTo>
                      <a:pt x="220" y="98"/>
                    </a:lnTo>
                    <a:moveTo>
                      <a:pt x="220" y="0"/>
                    </a:moveTo>
                    <a:lnTo>
                      <a:pt x="0" y="0"/>
                    </a:lnTo>
                    <a:lnTo>
                      <a:pt x="0" y="64"/>
                    </a:lnTo>
                    <a:lnTo>
                      <a:pt x="220" y="64"/>
                    </a:lnTo>
                    <a:lnTo>
                      <a:pt x="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6" name="Rectangle 67"/>
              <p:cNvSpPr>
                <a:spLocks noChangeArrowheads="1"/>
              </p:cNvSpPr>
              <p:nvPr/>
            </p:nvSpPr>
            <p:spPr bwMode="auto">
              <a:xfrm>
                <a:off x="5546" y="1996"/>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7" name="Rectangle 68"/>
              <p:cNvSpPr>
                <a:spLocks noChangeArrowheads="1"/>
              </p:cNvSpPr>
              <p:nvPr/>
            </p:nvSpPr>
            <p:spPr bwMode="auto">
              <a:xfrm>
                <a:off x="5546" y="1996"/>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8" name="Freeform 69"/>
              <p:cNvSpPr>
                <a:spLocks/>
              </p:cNvSpPr>
              <p:nvPr/>
            </p:nvSpPr>
            <p:spPr bwMode="auto">
              <a:xfrm>
                <a:off x="5546" y="2093"/>
                <a:ext cx="220" cy="34"/>
              </a:xfrm>
              <a:custGeom>
                <a:avLst/>
                <a:gdLst>
                  <a:gd name="T0" fmla="*/ 220 w 220"/>
                  <a:gd name="T1" fmla="*/ 0 h 34"/>
                  <a:gd name="T2" fmla="*/ 0 w 220"/>
                  <a:gd name="T3" fmla="*/ 0 h 34"/>
                  <a:gd name="T4" fmla="*/ 0 w 220"/>
                  <a:gd name="T5" fmla="*/ 6 h 34"/>
                  <a:gd name="T6" fmla="*/ 0 w 220"/>
                  <a:gd name="T7" fmla="*/ 34 h 34"/>
                  <a:gd name="T8" fmla="*/ 220 w 220"/>
                  <a:gd name="T9" fmla="*/ 34 h 34"/>
                  <a:gd name="T10" fmla="*/ 220 w 220"/>
                  <a:gd name="T11" fmla="*/ 0 h 34"/>
                </a:gdLst>
                <a:ahLst/>
                <a:cxnLst>
                  <a:cxn ang="0">
                    <a:pos x="T0" y="T1"/>
                  </a:cxn>
                  <a:cxn ang="0">
                    <a:pos x="T2" y="T3"/>
                  </a:cxn>
                  <a:cxn ang="0">
                    <a:pos x="T4" y="T5"/>
                  </a:cxn>
                  <a:cxn ang="0">
                    <a:pos x="T6" y="T7"/>
                  </a:cxn>
                  <a:cxn ang="0">
                    <a:pos x="T8" y="T9"/>
                  </a:cxn>
                  <a:cxn ang="0">
                    <a:pos x="T10" y="T11"/>
                  </a:cxn>
                </a:cxnLst>
                <a:rect l="0" t="0" r="r" b="b"/>
                <a:pathLst>
                  <a:path w="220" h="34">
                    <a:moveTo>
                      <a:pt x="220" y="0"/>
                    </a:moveTo>
                    <a:lnTo>
                      <a:pt x="0" y="0"/>
                    </a:lnTo>
                    <a:lnTo>
                      <a:pt x="0" y="6"/>
                    </a:lnTo>
                    <a:lnTo>
                      <a:pt x="0" y="34"/>
                    </a:lnTo>
                    <a:lnTo>
                      <a:pt x="220" y="34"/>
                    </a:lnTo>
                    <a:lnTo>
                      <a:pt x="22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39" name="Freeform 70"/>
              <p:cNvSpPr>
                <a:spLocks/>
              </p:cNvSpPr>
              <p:nvPr/>
            </p:nvSpPr>
            <p:spPr bwMode="auto">
              <a:xfrm>
                <a:off x="5546" y="2093"/>
                <a:ext cx="220" cy="34"/>
              </a:xfrm>
              <a:custGeom>
                <a:avLst/>
                <a:gdLst>
                  <a:gd name="T0" fmla="*/ 220 w 220"/>
                  <a:gd name="T1" fmla="*/ 0 h 34"/>
                  <a:gd name="T2" fmla="*/ 0 w 220"/>
                  <a:gd name="T3" fmla="*/ 0 h 34"/>
                  <a:gd name="T4" fmla="*/ 0 w 220"/>
                  <a:gd name="T5" fmla="*/ 6 h 34"/>
                  <a:gd name="T6" fmla="*/ 0 w 220"/>
                  <a:gd name="T7" fmla="*/ 34 h 34"/>
                  <a:gd name="T8" fmla="*/ 220 w 220"/>
                  <a:gd name="T9" fmla="*/ 34 h 34"/>
                  <a:gd name="T10" fmla="*/ 220 w 220"/>
                  <a:gd name="T11" fmla="*/ 0 h 34"/>
                </a:gdLst>
                <a:ahLst/>
                <a:cxnLst>
                  <a:cxn ang="0">
                    <a:pos x="T0" y="T1"/>
                  </a:cxn>
                  <a:cxn ang="0">
                    <a:pos x="T2" y="T3"/>
                  </a:cxn>
                  <a:cxn ang="0">
                    <a:pos x="T4" y="T5"/>
                  </a:cxn>
                  <a:cxn ang="0">
                    <a:pos x="T6" y="T7"/>
                  </a:cxn>
                  <a:cxn ang="0">
                    <a:pos x="T8" y="T9"/>
                  </a:cxn>
                  <a:cxn ang="0">
                    <a:pos x="T10" y="T11"/>
                  </a:cxn>
                </a:cxnLst>
                <a:rect l="0" t="0" r="r" b="b"/>
                <a:pathLst>
                  <a:path w="220" h="34">
                    <a:moveTo>
                      <a:pt x="220" y="0"/>
                    </a:moveTo>
                    <a:lnTo>
                      <a:pt x="0" y="0"/>
                    </a:lnTo>
                    <a:lnTo>
                      <a:pt x="0" y="6"/>
                    </a:lnTo>
                    <a:lnTo>
                      <a:pt x="0" y="34"/>
                    </a:lnTo>
                    <a:lnTo>
                      <a:pt x="220" y="34"/>
                    </a:lnTo>
                    <a:lnTo>
                      <a:pt x="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0" name="Rectangle 71"/>
              <p:cNvSpPr>
                <a:spLocks noChangeArrowheads="1"/>
              </p:cNvSpPr>
              <p:nvPr/>
            </p:nvSpPr>
            <p:spPr bwMode="auto">
              <a:xfrm>
                <a:off x="5546" y="2189"/>
                <a:ext cx="220" cy="34"/>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1" name="Rectangle 72"/>
              <p:cNvSpPr>
                <a:spLocks noChangeArrowheads="1"/>
              </p:cNvSpPr>
              <p:nvPr/>
            </p:nvSpPr>
            <p:spPr bwMode="auto">
              <a:xfrm>
                <a:off x="5546" y="2189"/>
                <a:ext cx="220" cy="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2" name="Rectangle 73"/>
              <p:cNvSpPr>
                <a:spLocks noChangeArrowheads="1"/>
              </p:cNvSpPr>
              <p:nvPr/>
            </p:nvSpPr>
            <p:spPr bwMode="auto">
              <a:xfrm>
                <a:off x="5546" y="2287"/>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3" name="Rectangle 74"/>
              <p:cNvSpPr>
                <a:spLocks noChangeArrowheads="1"/>
              </p:cNvSpPr>
              <p:nvPr/>
            </p:nvSpPr>
            <p:spPr bwMode="auto">
              <a:xfrm>
                <a:off x="5546" y="2287"/>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4" name="Rectangle 75"/>
              <p:cNvSpPr>
                <a:spLocks noChangeArrowheads="1"/>
              </p:cNvSpPr>
              <p:nvPr/>
            </p:nvSpPr>
            <p:spPr bwMode="auto">
              <a:xfrm>
                <a:off x="5546" y="2382"/>
                <a:ext cx="220" cy="34"/>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5" name="Rectangle 76"/>
              <p:cNvSpPr>
                <a:spLocks noChangeArrowheads="1"/>
              </p:cNvSpPr>
              <p:nvPr/>
            </p:nvSpPr>
            <p:spPr bwMode="auto">
              <a:xfrm>
                <a:off x="5546" y="2382"/>
                <a:ext cx="220" cy="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6" name="Rectangle 77"/>
              <p:cNvSpPr>
                <a:spLocks noChangeArrowheads="1"/>
              </p:cNvSpPr>
              <p:nvPr/>
            </p:nvSpPr>
            <p:spPr bwMode="auto">
              <a:xfrm>
                <a:off x="5546" y="2480"/>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7" name="Rectangle 78"/>
              <p:cNvSpPr>
                <a:spLocks noChangeArrowheads="1"/>
              </p:cNvSpPr>
              <p:nvPr/>
            </p:nvSpPr>
            <p:spPr bwMode="auto">
              <a:xfrm>
                <a:off x="5546" y="2480"/>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8" name="Rectangle 79"/>
              <p:cNvSpPr>
                <a:spLocks noChangeArrowheads="1"/>
              </p:cNvSpPr>
              <p:nvPr/>
            </p:nvSpPr>
            <p:spPr bwMode="auto">
              <a:xfrm>
                <a:off x="5546" y="2576"/>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49" name="Rectangle 80"/>
              <p:cNvSpPr>
                <a:spLocks noChangeArrowheads="1"/>
              </p:cNvSpPr>
              <p:nvPr/>
            </p:nvSpPr>
            <p:spPr bwMode="auto">
              <a:xfrm>
                <a:off x="5546" y="2576"/>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0" name="Rectangle 81"/>
              <p:cNvSpPr>
                <a:spLocks noChangeArrowheads="1"/>
              </p:cNvSpPr>
              <p:nvPr/>
            </p:nvSpPr>
            <p:spPr bwMode="auto">
              <a:xfrm>
                <a:off x="5546" y="2673"/>
                <a:ext cx="220" cy="34"/>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1" name="Rectangle 82"/>
              <p:cNvSpPr>
                <a:spLocks noChangeArrowheads="1"/>
              </p:cNvSpPr>
              <p:nvPr/>
            </p:nvSpPr>
            <p:spPr bwMode="auto">
              <a:xfrm>
                <a:off x="5546" y="2673"/>
                <a:ext cx="220" cy="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2" name="Rectangle 83"/>
              <p:cNvSpPr>
                <a:spLocks noChangeArrowheads="1"/>
              </p:cNvSpPr>
              <p:nvPr/>
            </p:nvSpPr>
            <p:spPr bwMode="auto">
              <a:xfrm>
                <a:off x="5546" y="2802"/>
                <a:ext cx="220" cy="29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3" name="Rectangle 84"/>
              <p:cNvSpPr>
                <a:spLocks noChangeArrowheads="1"/>
              </p:cNvSpPr>
              <p:nvPr/>
            </p:nvSpPr>
            <p:spPr bwMode="auto">
              <a:xfrm>
                <a:off x="5546" y="2802"/>
                <a:ext cx="220"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4" name="Rectangle 85"/>
              <p:cNvSpPr>
                <a:spLocks noChangeArrowheads="1"/>
              </p:cNvSpPr>
              <p:nvPr/>
            </p:nvSpPr>
            <p:spPr bwMode="auto">
              <a:xfrm>
                <a:off x="5546" y="2769"/>
                <a:ext cx="220" cy="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5" name="Rectangle 86"/>
              <p:cNvSpPr>
                <a:spLocks noChangeArrowheads="1"/>
              </p:cNvSpPr>
              <p:nvPr/>
            </p:nvSpPr>
            <p:spPr bwMode="auto">
              <a:xfrm>
                <a:off x="5546" y="2769"/>
                <a:ext cx="22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6" name="Freeform 87"/>
              <p:cNvSpPr>
                <a:spLocks/>
              </p:cNvSpPr>
              <p:nvPr/>
            </p:nvSpPr>
            <p:spPr bwMode="auto">
              <a:xfrm>
                <a:off x="4845" y="2348"/>
                <a:ext cx="127" cy="130"/>
              </a:xfrm>
              <a:custGeom>
                <a:avLst/>
                <a:gdLst>
                  <a:gd name="T0" fmla="*/ 127 w 127"/>
                  <a:gd name="T1" fmla="*/ 34 h 130"/>
                  <a:gd name="T2" fmla="*/ 38 w 127"/>
                  <a:gd name="T3" fmla="*/ 130 h 130"/>
                  <a:gd name="T4" fmla="*/ 0 w 127"/>
                  <a:gd name="T5" fmla="*/ 96 h 130"/>
                  <a:gd name="T6" fmla="*/ 88 w 127"/>
                  <a:gd name="T7" fmla="*/ 0 h 130"/>
                  <a:gd name="T8" fmla="*/ 127 w 127"/>
                  <a:gd name="T9" fmla="*/ 34 h 130"/>
                </a:gdLst>
                <a:ahLst/>
                <a:cxnLst>
                  <a:cxn ang="0">
                    <a:pos x="T0" y="T1"/>
                  </a:cxn>
                  <a:cxn ang="0">
                    <a:pos x="T2" y="T3"/>
                  </a:cxn>
                  <a:cxn ang="0">
                    <a:pos x="T4" y="T5"/>
                  </a:cxn>
                  <a:cxn ang="0">
                    <a:pos x="T6" y="T7"/>
                  </a:cxn>
                  <a:cxn ang="0">
                    <a:pos x="T8" y="T9"/>
                  </a:cxn>
                </a:cxnLst>
                <a:rect l="0" t="0" r="r" b="b"/>
                <a:pathLst>
                  <a:path w="127" h="130">
                    <a:moveTo>
                      <a:pt x="127" y="34"/>
                    </a:moveTo>
                    <a:lnTo>
                      <a:pt x="38" y="130"/>
                    </a:lnTo>
                    <a:lnTo>
                      <a:pt x="0" y="96"/>
                    </a:lnTo>
                    <a:lnTo>
                      <a:pt x="88" y="0"/>
                    </a:lnTo>
                    <a:lnTo>
                      <a:pt x="127" y="3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7" name="Freeform 88"/>
              <p:cNvSpPr>
                <a:spLocks/>
              </p:cNvSpPr>
              <p:nvPr/>
            </p:nvSpPr>
            <p:spPr bwMode="auto">
              <a:xfrm>
                <a:off x="4845" y="2348"/>
                <a:ext cx="127" cy="130"/>
              </a:xfrm>
              <a:custGeom>
                <a:avLst/>
                <a:gdLst>
                  <a:gd name="T0" fmla="*/ 127 w 127"/>
                  <a:gd name="T1" fmla="*/ 34 h 130"/>
                  <a:gd name="T2" fmla="*/ 38 w 127"/>
                  <a:gd name="T3" fmla="*/ 130 h 130"/>
                  <a:gd name="T4" fmla="*/ 0 w 127"/>
                  <a:gd name="T5" fmla="*/ 96 h 130"/>
                  <a:gd name="T6" fmla="*/ 88 w 127"/>
                  <a:gd name="T7" fmla="*/ 0 h 130"/>
                  <a:gd name="T8" fmla="*/ 127 w 127"/>
                  <a:gd name="T9" fmla="*/ 34 h 130"/>
                </a:gdLst>
                <a:ahLst/>
                <a:cxnLst>
                  <a:cxn ang="0">
                    <a:pos x="T0" y="T1"/>
                  </a:cxn>
                  <a:cxn ang="0">
                    <a:pos x="T2" y="T3"/>
                  </a:cxn>
                  <a:cxn ang="0">
                    <a:pos x="T4" y="T5"/>
                  </a:cxn>
                  <a:cxn ang="0">
                    <a:pos x="T6" y="T7"/>
                  </a:cxn>
                  <a:cxn ang="0">
                    <a:pos x="T8" y="T9"/>
                  </a:cxn>
                </a:cxnLst>
                <a:rect l="0" t="0" r="r" b="b"/>
                <a:pathLst>
                  <a:path w="127" h="130">
                    <a:moveTo>
                      <a:pt x="127" y="34"/>
                    </a:moveTo>
                    <a:lnTo>
                      <a:pt x="38" y="130"/>
                    </a:lnTo>
                    <a:lnTo>
                      <a:pt x="0" y="96"/>
                    </a:lnTo>
                    <a:lnTo>
                      <a:pt x="88" y="0"/>
                    </a:lnTo>
                    <a:lnTo>
                      <a:pt x="127"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8" name="Freeform 89"/>
              <p:cNvSpPr>
                <a:spLocks/>
              </p:cNvSpPr>
              <p:nvPr/>
            </p:nvSpPr>
            <p:spPr bwMode="auto">
              <a:xfrm>
                <a:off x="4933" y="2316"/>
                <a:ext cx="67" cy="66"/>
              </a:xfrm>
              <a:custGeom>
                <a:avLst/>
                <a:gdLst>
                  <a:gd name="T0" fmla="*/ 40 w 48"/>
                  <a:gd name="T1" fmla="*/ 33 h 48"/>
                  <a:gd name="T2" fmla="*/ 41 w 48"/>
                  <a:gd name="T3" fmla="*/ 33 h 48"/>
                  <a:gd name="T4" fmla="*/ 40 w 48"/>
                  <a:gd name="T5" fmla="*/ 7 h 48"/>
                  <a:gd name="T6" fmla="*/ 14 w 48"/>
                  <a:gd name="T7" fmla="*/ 8 h 48"/>
                  <a:gd name="T8" fmla="*/ 13 w 48"/>
                  <a:gd name="T9" fmla="*/ 9 h 48"/>
                  <a:gd name="T10" fmla="*/ 13 w 48"/>
                  <a:gd name="T11" fmla="*/ 9 h 48"/>
                  <a:gd name="T12" fmla="*/ 0 w 48"/>
                  <a:gd name="T13" fmla="*/ 23 h 48"/>
                  <a:gd name="T14" fmla="*/ 27 w 48"/>
                  <a:gd name="T15" fmla="*/ 48 h 48"/>
                  <a:gd name="T16" fmla="*/ 40 w 48"/>
                  <a:gd name="T17" fmla="*/ 34 h 48"/>
                  <a:gd name="T18" fmla="*/ 40 w 48"/>
                  <a:gd name="T19"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0" y="33"/>
                    </a:moveTo>
                    <a:cubicBezTo>
                      <a:pt x="41" y="33"/>
                      <a:pt x="41" y="33"/>
                      <a:pt x="41" y="33"/>
                    </a:cubicBezTo>
                    <a:cubicBezTo>
                      <a:pt x="48" y="25"/>
                      <a:pt x="47" y="14"/>
                      <a:pt x="40" y="7"/>
                    </a:cubicBezTo>
                    <a:cubicBezTo>
                      <a:pt x="32" y="0"/>
                      <a:pt x="21" y="1"/>
                      <a:pt x="14" y="8"/>
                    </a:cubicBezTo>
                    <a:cubicBezTo>
                      <a:pt x="13" y="9"/>
                      <a:pt x="13" y="9"/>
                      <a:pt x="13" y="9"/>
                    </a:cubicBezTo>
                    <a:cubicBezTo>
                      <a:pt x="13" y="9"/>
                      <a:pt x="13" y="9"/>
                      <a:pt x="13" y="9"/>
                    </a:cubicBezTo>
                    <a:cubicBezTo>
                      <a:pt x="0" y="23"/>
                      <a:pt x="0" y="23"/>
                      <a:pt x="0" y="23"/>
                    </a:cubicBezTo>
                    <a:cubicBezTo>
                      <a:pt x="27" y="48"/>
                      <a:pt x="27" y="48"/>
                      <a:pt x="27" y="48"/>
                    </a:cubicBezTo>
                    <a:cubicBezTo>
                      <a:pt x="40" y="34"/>
                      <a:pt x="40" y="34"/>
                      <a:pt x="40" y="34"/>
                    </a:cubicBezTo>
                    <a:lnTo>
                      <a:pt x="4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59" name="Freeform 90"/>
              <p:cNvSpPr>
                <a:spLocks/>
              </p:cNvSpPr>
              <p:nvPr/>
            </p:nvSpPr>
            <p:spPr bwMode="auto">
              <a:xfrm>
                <a:off x="4468" y="3068"/>
                <a:ext cx="470" cy="67"/>
              </a:xfrm>
              <a:custGeom>
                <a:avLst/>
                <a:gdLst>
                  <a:gd name="T0" fmla="*/ 314 w 338"/>
                  <a:gd name="T1" fmla="*/ 0 h 48"/>
                  <a:gd name="T2" fmla="*/ 311 w 338"/>
                  <a:gd name="T3" fmla="*/ 0 h 48"/>
                  <a:gd name="T4" fmla="*/ 311 w 338"/>
                  <a:gd name="T5" fmla="*/ 0 h 48"/>
                  <a:gd name="T6" fmla="*/ 21 w 338"/>
                  <a:gd name="T7" fmla="*/ 0 h 48"/>
                  <a:gd name="T8" fmla="*/ 21 w 338"/>
                  <a:gd name="T9" fmla="*/ 0 h 48"/>
                  <a:gd name="T10" fmla="*/ 0 w 338"/>
                  <a:gd name="T11" fmla="*/ 24 h 48"/>
                  <a:gd name="T12" fmla="*/ 24 w 338"/>
                  <a:gd name="T13" fmla="*/ 48 h 48"/>
                  <a:gd name="T14" fmla="*/ 29 w 338"/>
                  <a:gd name="T15" fmla="*/ 47 h 48"/>
                  <a:gd name="T16" fmla="*/ 309 w 338"/>
                  <a:gd name="T17" fmla="*/ 47 h 48"/>
                  <a:gd name="T18" fmla="*/ 314 w 338"/>
                  <a:gd name="T19" fmla="*/ 48 h 48"/>
                  <a:gd name="T20" fmla="*/ 338 w 338"/>
                  <a:gd name="T21" fmla="*/ 24 h 48"/>
                  <a:gd name="T22" fmla="*/ 314 w 338"/>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48">
                    <a:moveTo>
                      <a:pt x="314" y="0"/>
                    </a:moveTo>
                    <a:cubicBezTo>
                      <a:pt x="313" y="0"/>
                      <a:pt x="312" y="0"/>
                      <a:pt x="311" y="0"/>
                    </a:cubicBezTo>
                    <a:cubicBezTo>
                      <a:pt x="311" y="0"/>
                      <a:pt x="311" y="0"/>
                      <a:pt x="311" y="0"/>
                    </a:cubicBezTo>
                    <a:cubicBezTo>
                      <a:pt x="21" y="0"/>
                      <a:pt x="21" y="0"/>
                      <a:pt x="21" y="0"/>
                    </a:cubicBezTo>
                    <a:cubicBezTo>
                      <a:pt x="21" y="0"/>
                      <a:pt x="21" y="0"/>
                      <a:pt x="21" y="0"/>
                    </a:cubicBezTo>
                    <a:cubicBezTo>
                      <a:pt x="9" y="2"/>
                      <a:pt x="0" y="12"/>
                      <a:pt x="0" y="24"/>
                    </a:cubicBezTo>
                    <a:cubicBezTo>
                      <a:pt x="0" y="37"/>
                      <a:pt x="11" y="48"/>
                      <a:pt x="24" y="48"/>
                    </a:cubicBezTo>
                    <a:cubicBezTo>
                      <a:pt x="26" y="48"/>
                      <a:pt x="27" y="48"/>
                      <a:pt x="29" y="47"/>
                    </a:cubicBezTo>
                    <a:cubicBezTo>
                      <a:pt x="309" y="47"/>
                      <a:pt x="309" y="47"/>
                      <a:pt x="309" y="47"/>
                    </a:cubicBezTo>
                    <a:cubicBezTo>
                      <a:pt x="310" y="48"/>
                      <a:pt x="312" y="48"/>
                      <a:pt x="314" y="48"/>
                    </a:cubicBezTo>
                    <a:cubicBezTo>
                      <a:pt x="327" y="48"/>
                      <a:pt x="338" y="37"/>
                      <a:pt x="338" y="24"/>
                    </a:cubicBezTo>
                    <a:cubicBezTo>
                      <a:pt x="338" y="11"/>
                      <a:pt x="327" y="0"/>
                      <a:pt x="314" y="0"/>
                    </a:cubicBezTo>
                  </a:path>
                </a:pathLst>
              </a:custGeom>
              <a:solidFill>
                <a:srgbClr val="3CB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0" name="Freeform 91"/>
              <p:cNvSpPr>
                <a:spLocks/>
              </p:cNvSpPr>
              <p:nvPr/>
            </p:nvSpPr>
            <p:spPr bwMode="auto">
              <a:xfrm>
                <a:off x="4742" y="3042"/>
                <a:ext cx="106" cy="60"/>
              </a:xfrm>
              <a:custGeom>
                <a:avLst/>
                <a:gdLst>
                  <a:gd name="T0" fmla="*/ 106 w 106"/>
                  <a:gd name="T1" fmla="*/ 46 h 60"/>
                  <a:gd name="T2" fmla="*/ 60 w 106"/>
                  <a:gd name="T3" fmla="*/ 0 h 60"/>
                  <a:gd name="T4" fmla="*/ 0 w 106"/>
                  <a:gd name="T5" fmla="*/ 0 h 60"/>
                  <a:gd name="T6" fmla="*/ 0 w 106"/>
                  <a:gd name="T7" fmla="*/ 60 h 60"/>
                  <a:gd name="T8" fmla="*/ 106 w 106"/>
                  <a:gd name="T9" fmla="*/ 60 h 60"/>
                  <a:gd name="T10" fmla="*/ 106 w 106"/>
                  <a:gd name="T11" fmla="*/ 46 h 60"/>
                </a:gdLst>
                <a:ahLst/>
                <a:cxnLst>
                  <a:cxn ang="0">
                    <a:pos x="T0" y="T1"/>
                  </a:cxn>
                  <a:cxn ang="0">
                    <a:pos x="T2" y="T3"/>
                  </a:cxn>
                  <a:cxn ang="0">
                    <a:pos x="T4" y="T5"/>
                  </a:cxn>
                  <a:cxn ang="0">
                    <a:pos x="T6" y="T7"/>
                  </a:cxn>
                  <a:cxn ang="0">
                    <a:pos x="T8" y="T9"/>
                  </a:cxn>
                  <a:cxn ang="0">
                    <a:pos x="T10" y="T11"/>
                  </a:cxn>
                </a:cxnLst>
                <a:rect l="0" t="0" r="r" b="b"/>
                <a:pathLst>
                  <a:path w="106" h="60">
                    <a:moveTo>
                      <a:pt x="106" y="46"/>
                    </a:moveTo>
                    <a:lnTo>
                      <a:pt x="60" y="0"/>
                    </a:lnTo>
                    <a:lnTo>
                      <a:pt x="0" y="0"/>
                    </a:lnTo>
                    <a:lnTo>
                      <a:pt x="0" y="60"/>
                    </a:lnTo>
                    <a:lnTo>
                      <a:pt x="106" y="60"/>
                    </a:lnTo>
                    <a:lnTo>
                      <a:pt x="106" y="4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1" name="Rectangle 92"/>
              <p:cNvSpPr>
                <a:spLocks noChangeArrowheads="1"/>
              </p:cNvSpPr>
              <p:nvPr/>
            </p:nvSpPr>
            <p:spPr bwMode="auto">
              <a:xfrm>
                <a:off x="4742" y="2662"/>
                <a:ext cx="60" cy="38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2" name="Rectangle 93"/>
              <p:cNvSpPr>
                <a:spLocks noChangeArrowheads="1"/>
              </p:cNvSpPr>
              <p:nvPr/>
            </p:nvSpPr>
            <p:spPr bwMode="auto">
              <a:xfrm>
                <a:off x="4742" y="2662"/>
                <a:ext cx="60"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3" name="Rectangle 94"/>
              <p:cNvSpPr>
                <a:spLocks noChangeArrowheads="1"/>
              </p:cNvSpPr>
              <p:nvPr/>
            </p:nvSpPr>
            <p:spPr bwMode="auto">
              <a:xfrm>
                <a:off x="4616" y="2662"/>
                <a:ext cx="58" cy="38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4" name="Rectangle 95"/>
              <p:cNvSpPr>
                <a:spLocks noChangeArrowheads="1"/>
              </p:cNvSpPr>
              <p:nvPr/>
            </p:nvSpPr>
            <p:spPr bwMode="auto">
              <a:xfrm>
                <a:off x="4616" y="2662"/>
                <a:ext cx="58"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5" name="Freeform 96"/>
              <p:cNvSpPr>
                <a:spLocks/>
              </p:cNvSpPr>
              <p:nvPr/>
            </p:nvSpPr>
            <p:spPr bwMode="auto">
              <a:xfrm>
                <a:off x="4616" y="3042"/>
                <a:ext cx="104" cy="60"/>
              </a:xfrm>
              <a:custGeom>
                <a:avLst/>
                <a:gdLst>
                  <a:gd name="T0" fmla="*/ 104 w 104"/>
                  <a:gd name="T1" fmla="*/ 46 h 60"/>
                  <a:gd name="T2" fmla="*/ 59 w 104"/>
                  <a:gd name="T3" fmla="*/ 0 h 60"/>
                  <a:gd name="T4" fmla="*/ 0 w 104"/>
                  <a:gd name="T5" fmla="*/ 0 h 60"/>
                  <a:gd name="T6" fmla="*/ 0 w 104"/>
                  <a:gd name="T7" fmla="*/ 60 h 60"/>
                  <a:gd name="T8" fmla="*/ 104 w 104"/>
                  <a:gd name="T9" fmla="*/ 60 h 60"/>
                  <a:gd name="T10" fmla="*/ 104 w 104"/>
                  <a:gd name="T11" fmla="*/ 46 h 60"/>
                </a:gdLst>
                <a:ahLst/>
                <a:cxnLst>
                  <a:cxn ang="0">
                    <a:pos x="T0" y="T1"/>
                  </a:cxn>
                  <a:cxn ang="0">
                    <a:pos x="T2" y="T3"/>
                  </a:cxn>
                  <a:cxn ang="0">
                    <a:pos x="T4" y="T5"/>
                  </a:cxn>
                  <a:cxn ang="0">
                    <a:pos x="T6" y="T7"/>
                  </a:cxn>
                  <a:cxn ang="0">
                    <a:pos x="T8" y="T9"/>
                  </a:cxn>
                  <a:cxn ang="0">
                    <a:pos x="T10" y="T11"/>
                  </a:cxn>
                </a:cxnLst>
                <a:rect l="0" t="0" r="r" b="b"/>
                <a:pathLst>
                  <a:path w="104" h="60">
                    <a:moveTo>
                      <a:pt x="104" y="46"/>
                    </a:moveTo>
                    <a:lnTo>
                      <a:pt x="59" y="0"/>
                    </a:lnTo>
                    <a:lnTo>
                      <a:pt x="0" y="0"/>
                    </a:lnTo>
                    <a:lnTo>
                      <a:pt x="0" y="60"/>
                    </a:lnTo>
                    <a:lnTo>
                      <a:pt x="104" y="60"/>
                    </a:lnTo>
                    <a:lnTo>
                      <a:pt x="104" y="4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6" name="Freeform 97"/>
              <p:cNvSpPr>
                <a:spLocks/>
              </p:cNvSpPr>
              <p:nvPr/>
            </p:nvSpPr>
            <p:spPr bwMode="auto">
              <a:xfrm>
                <a:off x="5116" y="1161"/>
                <a:ext cx="447" cy="1941"/>
              </a:xfrm>
              <a:custGeom>
                <a:avLst/>
                <a:gdLst>
                  <a:gd name="T0" fmla="*/ 67 w 447"/>
                  <a:gd name="T1" fmla="*/ 1941 h 1941"/>
                  <a:gd name="T2" fmla="*/ 0 w 447"/>
                  <a:gd name="T3" fmla="*/ 1941 h 1941"/>
                  <a:gd name="T4" fmla="*/ 380 w 447"/>
                  <a:gd name="T5" fmla="*/ 0 h 1941"/>
                  <a:gd name="T6" fmla="*/ 447 w 447"/>
                  <a:gd name="T7" fmla="*/ 0 h 1941"/>
                  <a:gd name="T8" fmla="*/ 67 w 447"/>
                  <a:gd name="T9" fmla="*/ 1941 h 1941"/>
                </a:gdLst>
                <a:ahLst/>
                <a:cxnLst>
                  <a:cxn ang="0">
                    <a:pos x="T0" y="T1"/>
                  </a:cxn>
                  <a:cxn ang="0">
                    <a:pos x="T2" y="T3"/>
                  </a:cxn>
                  <a:cxn ang="0">
                    <a:pos x="T4" y="T5"/>
                  </a:cxn>
                  <a:cxn ang="0">
                    <a:pos x="T6" y="T7"/>
                  </a:cxn>
                  <a:cxn ang="0">
                    <a:pos x="T8" y="T9"/>
                  </a:cxn>
                </a:cxnLst>
                <a:rect l="0" t="0" r="r" b="b"/>
                <a:pathLst>
                  <a:path w="447" h="1941">
                    <a:moveTo>
                      <a:pt x="67" y="1941"/>
                    </a:moveTo>
                    <a:lnTo>
                      <a:pt x="0" y="1941"/>
                    </a:lnTo>
                    <a:lnTo>
                      <a:pt x="380" y="0"/>
                    </a:lnTo>
                    <a:lnTo>
                      <a:pt x="447" y="0"/>
                    </a:lnTo>
                    <a:lnTo>
                      <a:pt x="67" y="194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7" name="Freeform 98"/>
              <p:cNvSpPr>
                <a:spLocks/>
              </p:cNvSpPr>
              <p:nvPr/>
            </p:nvSpPr>
            <p:spPr bwMode="auto">
              <a:xfrm>
                <a:off x="5116" y="1161"/>
                <a:ext cx="447" cy="1941"/>
              </a:xfrm>
              <a:custGeom>
                <a:avLst/>
                <a:gdLst>
                  <a:gd name="T0" fmla="*/ 67 w 447"/>
                  <a:gd name="T1" fmla="*/ 1941 h 1941"/>
                  <a:gd name="T2" fmla="*/ 0 w 447"/>
                  <a:gd name="T3" fmla="*/ 1941 h 1941"/>
                  <a:gd name="T4" fmla="*/ 380 w 447"/>
                  <a:gd name="T5" fmla="*/ 0 h 1941"/>
                  <a:gd name="T6" fmla="*/ 447 w 447"/>
                  <a:gd name="T7" fmla="*/ 0 h 1941"/>
                  <a:gd name="T8" fmla="*/ 67 w 447"/>
                  <a:gd name="T9" fmla="*/ 1941 h 1941"/>
                </a:gdLst>
                <a:ahLst/>
                <a:cxnLst>
                  <a:cxn ang="0">
                    <a:pos x="T0" y="T1"/>
                  </a:cxn>
                  <a:cxn ang="0">
                    <a:pos x="T2" y="T3"/>
                  </a:cxn>
                  <a:cxn ang="0">
                    <a:pos x="T4" y="T5"/>
                  </a:cxn>
                  <a:cxn ang="0">
                    <a:pos x="T6" y="T7"/>
                  </a:cxn>
                  <a:cxn ang="0">
                    <a:pos x="T8" y="T9"/>
                  </a:cxn>
                </a:cxnLst>
                <a:rect l="0" t="0" r="r" b="b"/>
                <a:pathLst>
                  <a:path w="447" h="1941">
                    <a:moveTo>
                      <a:pt x="67" y="1941"/>
                    </a:moveTo>
                    <a:lnTo>
                      <a:pt x="0" y="1941"/>
                    </a:lnTo>
                    <a:lnTo>
                      <a:pt x="380" y="0"/>
                    </a:lnTo>
                    <a:lnTo>
                      <a:pt x="447" y="0"/>
                    </a:lnTo>
                    <a:lnTo>
                      <a:pt x="67" y="19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8" name="Freeform 99"/>
              <p:cNvSpPr>
                <a:spLocks/>
              </p:cNvSpPr>
              <p:nvPr/>
            </p:nvSpPr>
            <p:spPr bwMode="auto">
              <a:xfrm>
                <a:off x="5491" y="1296"/>
                <a:ext cx="214" cy="67"/>
              </a:xfrm>
              <a:custGeom>
                <a:avLst/>
                <a:gdLst>
                  <a:gd name="T0" fmla="*/ 0 w 214"/>
                  <a:gd name="T1" fmla="*/ 67 h 67"/>
                  <a:gd name="T2" fmla="*/ 12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2" y="0"/>
                    </a:lnTo>
                    <a:lnTo>
                      <a:pt x="214" y="0"/>
                    </a:lnTo>
                    <a:lnTo>
                      <a:pt x="200"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69" name="Freeform 100"/>
              <p:cNvSpPr>
                <a:spLocks/>
              </p:cNvSpPr>
              <p:nvPr/>
            </p:nvSpPr>
            <p:spPr bwMode="auto">
              <a:xfrm>
                <a:off x="5491" y="1296"/>
                <a:ext cx="214" cy="67"/>
              </a:xfrm>
              <a:custGeom>
                <a:avLst/>
                <a:gdLst>
                  <a:gd name="T0" fmla="*/ 0 w 214"/>
                  <a:gd name="T1" fmla="*/ 67 h 67"/>
                  <a:gd name="T2" fmla="*/ 12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2" y="0"/>
                    </a:lnTo>
                    <a:lnTo>
                      <a:pt x="214" y="0"/>
                    </a:lnTo>
                    <a:lnTo>
                      <a:pt x="200"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0" name="Freeform 101"/>
              <p:cNvSpPr>
                <a:spLocks/>
              </p:cNvSpPr>
              <p:nvPr/>
            </p:nvSpPr>
            <p:spPr bwMode="auto">
              <a:xfrm>
                <a:off x="5452" y="1497"/>
                <a:ext cx="212" cy="66"/>
              </a:xfrm>
              <a:custGeom>
                <a:avLst/>
                <a:gdLst>
                  <a:gd name="T0" fmla="*/ 0 w 212"/>
                  <a:gd name="T1" fmla="*/ 66 h 66"/>
                  <a:gd name="T2" fmla="*/ 12 w 212"/>
                  <a:gd name="T3" fmla="*/ 0 h 66"/>
                  <a:gd name="T4" fmla="*/ 212 w 212"/>
                  <a:gd name="T5" fmla="*/ 0 h 66"/>
                  <a:gd name="T6" fmla="*/ 200 w 212"/>
                  <a:gd name="T7" fmla="*/ 66 h 66"/>
                  <a:gd name="T8" fmla="*/ 0 w 212"/>
                  <a:gd name="T9" fmla="*/ 66 h 66"/>
                </a:gdLst>
                <a:ahLst/>
                <a:cxnLst>
                  <a:cxn ang="0">
                    <a:pos x="T0" y="T1"/>
                  </a:cxn>
                  <a:cxn ang="0">
                    <a:pos x="T2" y="T3"/>
                  </a:cxn>
                  <a:cxn ang="0">
                    <a:pos x="T4" y="T5"/>
                  </a:cxn>
                  <a:cxn ang="0">
                    <a:pos x="T6" y="T7"/>
                  </a:cxn>
                  <a:cxn ang="0">
                    <a:pos x="T8" y="T9"/>
                  </a:cxn>
                </a:cxnLst>
                <a:rect l="0" t="0" r="r" b="b"/>
                <a:pathLst>
                  <a:path w="212" h="66">
                    <a:moveTo>
                      <a:pt x="0" y="66"/>
                    </a:moveTo>
                    <a:lnTo>
                      <a:pt x="12" y="0"/>
                    </a:lnTo>
                    <a:lnTo>
                      <a:pt x="212" y="0"/>
                    </a:lnTo>
                    <a:lnTo>
                      <a:pt x="200" y="66"/>
                    </a:lnTo>
                    <a:lnTo>
                      <a:pt x="0" y="6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1" name="Freeform 102"/>
              <p:cNvSpPr>
                <a:spLocks/>
              </p:cNvSpPr>
              <p:nvPr/>
            </p:nvSpPr>
            <p:spPr bwMode="auto">
              <a:xfrm>
                <a:off x="5452" y="1497"/>
                <a:ext cx="212" cy="66"/>
              </a:xfrm>
              <a:custGeom>
                <a:avLst/>
                <a:gdLst>
                  <a:gd name="T0" fmla="*/ 0 w 212"/>
                  <a:gd name="T1" fmla="*/ 66 h 66"/>
                  <a:gd name="T2" fmla="*/ 12 w 212"/>
                  <a:gd name="T3" fmla="*/ 0 h 66"/>
                  <a:gd name="T4" fmla="*/ 212 w 212"/>
                  <a:gd name="T5" fmla="*/ 0 h 66"/>
                  <a:gd name="T6" fmla="*/ 200 w 212"/>
                  <a:gd name="T7" fmla="*/ 66 h 66"/>
                  <a:gd name="T8" fmla="*/ 0 w 212"/>
                  <a:gd name="T9" fmla="*/ 66 h 66"/>
                </a:gdLst>
                <a:ahLst/>
                <a:cxnLst>
                  <a:cxn ang="0">
                    <a:pos x="T0" y="T1"/>
                  </a:cxn>
                  <a:cxn ang="0">
                    <a:pos x="T2" y="T3"/>
                  </a:cxn>
                  <a:cxn ang="0">
                    <a:pos x="T4" y="T5"/>
                  </a:cxn>
                  <a:cxn ang="0">
                    <a:pos x="T6" y="T7"/>
                  </a:cxn>
                  <a:cxn ang="0">
                    <a:pos x="T8" y="T9"/>
                  </a:cxn>
                </a:cxnLst>
                <a:rect l="0" t="0" r="r" b="b"/>
                <a:pathLst>
                  <a:path w="212" h="66">
                    <a:moveTo>
                      <a:pt x="0" y="66"/>
                    </a:moveTo>
                    <a:lnTo>
                      <a:pt x="12" y="0"/>
                    </a:lnTo>
                    <a:lnTo>
                      <a:pt x="212" y="0"/>
                    </a:lnTo>
                    <a:lnTo>
                      <a:pt x="200" y="66"/>
                    </a:lnTo>
                    <a:lnTo>
                      <a:pt x="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2" name="Freeform 103"/>
              <p:cNvSpPr>
                <a:spLocks/>
              </p:cNvSpPr>
              <p:nvPr/>
            </p:nvSpPr>
            <p:spPr bwMode="auto">
              <a:xfrm>
                <a:off x="5411" y="1697"/>
                <a:ext cx="214" cy="67"/>
              </a:xfrm>
              <a:custGeom>
                <a:avLst/>
                <a:gdLst>
                  <a:gd name="T0" fmla="*/ 0 w 214"/>
                  <a:gd name="T1" fmla="*/ 67 h 67"/>
                  <a:gd name="T2" fmla="*/ 14 w 214"/>
                  <a:gd name="T3" fmla="*/ 0 h 67"/>
                  <a:gd name="T4" fmla="*/ 214 w 214"/>
                  <a:gd name="T5" fmla="*/ 0 h 67"/>
                  <a:gd name="T6" fmla="*/ 202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2"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3" name="Freeform 104"/>
              <p:cNvSpPr>
                <a:spLocks/>
              </p:cNvSpPr>
              <p:nvPr/>
            </p:nvSpPr>
            <p:spPr bwMode="auto">
              <a:xfrm>
                <a:off x="5411" y="1697"/>
                <a:ext cx="214" cy="67"/>
              </a:xfrm>
              <a:custGeom>
                <a:avLst/>
                <a:gdLst>
                  <a:gd name="T0" fmla="*/ 0 w 214"/>
                  <a:gd name="T1" fmla="*/ 67 h 67"/>
                  <a:gd name="T2" fmla="*/ 14 w 214"/>
                  <a:gd name="T3" fmla="*/ 0 h 67"/>
                  <a:gd name="T4" fmla="*/ 214 w 214"/>
                  <a:gd name="T5" fmla="*/ 0 h 67"/>
                  <a:gd name="T6" fmla="*/ 202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2"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4" name="Freeform 105"/>
              <p:cNvSpPr>
                <a:spLocks/>
              </p:cNvSpPr>
              <p:nvPr/>
            </p:nvSpPr>
            <p:spPr bwMode="auto">
              <a:xfrm>
                <a:off x="5372" y="1897"/>
                <a:ext cx="215" cy="68"/>
              </a:xfrm>
              <a:custGeom>
                <a:avLst/>
                <a:gdLst>
                  <a:gd name="T0" fmla="*/ 0 w 215"/>
                  <a:gd name="T1" fmla="*/ 68 h 68"/>
                  <a:gd name="T2" fmla="*/ 13 w 215"/>
                  <a:gd name="T3" fmla="*/ 0 h 68"/>
                  <a:gd name="T4" fmla="*/ 215 w 215"/>
                  <a:gd name="T5" fmla="*/ 0 h 68"/>
                  <a:gd name="T6" fmla="*/ 201 w 215"/>
                  <a:gd name="T7" fmla="*/ 68 h 68"/>
                  <a:gd name="T8" fmla="*/ 0 w 215"/>
                  <a:gd name="T9" fmla="*/ 68 h 68"/>
                </a:gdLst>
                <a:ahLst/>
                <a:cxnLst>
                  <a:cxn ang="0">
                    <a:pos x="T0" y="T1"/>
                  </a:cxn>
                  <a:cxn ang="0">
                    <a:pos x="T2" y="T3"/>
                  </a:cxn>
                  <a:cxn ang="0">
                    <a:pos x="T4" y="T5"/>
                  </a:cxn>
                  <a:cxn ang="0">
                    <a:pos x="T6" y="T7"/>
                  </a:cxn>
                  <a:cxn ang="0">
                    <a:pos x="T8" y="T9"/>
                  </a:cxn>
                </a:cxnLst>
                <a:rect l="0" t="0" r="r" b="b"/>
                <a:pathLst>
                  <a:path w="215" h="68">
                    <a:moveTo>
                      <a:pt x="0" y="68"/>
                    </a:moveTo>
                    <a:lnTo>
                      <a:pt x="13" y="0"/>
                    </a:lnTo>
                    <a:lnTo>
                      <a:pt x="215" y="0"/>
                    </a:lnTo>
                    <a:lnTo>
                      <a:pt x="201" y="68"/>
                    </a:lnTo>
                    <a:lnTo>
                      <a:pt x="0" y="68"/>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5" name="Freeform 106"/>
              <p:cNvSpPr>
                <a:spLocks/>
              </p:cNvSpPr>
              <p:nvPr/>
            </p:nvSpPr>
            <p:spPr bwMode="auto">
              <a:xfrm>
                <a:off x="5372" y="1897"/>
                <a:ext cx="215" cy="68"/>
              </a:xfrm>
              <a:custGeom>
                <a:avLst/>
                <a:gdLst>
                  <a:gd name="T0" fmla="*/ 0 w 215"/>
                  <a:gd name="T1" fmla="*/ 68 h 68"/>
                  <a:gd name="T2" fmla="*/ 13 w 215"/>
                  <a:gd name="T3" fmla="*/ 0 h 68"/>
                  <a:gd name="T4" fmla="*/ 215 w 215"/>
                  <a:gd name="T5" fmla="*/ 0 h 68"/>
                  <a:gd name="T6" fmla="*/ 201 w 215"/>
                  <a:gd name="T7" fmla="*/ 68 h 68"/>
                  <a:gd name="T8" fmla="*/ 0 w 215"/>
                  <a:gd name="T9" fmla="*/ 68 h 68"/>
                </a:gdLst>
                <a:ahLst/>
                <a:cxnLst>
                  <a:cxn ang="0">
                    <a:pos x="T0" y="T1"/>
                  </a:cxn>
                  <a:cxn ang="0">
                    <a:pos x="T2" y="T3"/>
                  </a:cxn>
                  <a:cxn ang="0">
                    <a:pos x="T4" y="T5"/>
                  </a:cxn>
                  <a:cxn ang="0">
                    <a:pos x="T6" y="T7"/>
                  </a:cxn>
                  <a:cxn ang="0">
                    <a:pos x="T8" y="T9"/>
                  </a:cxn>
                </a:cxnLst>
                <a:rect l="0" t="0" r="r" b="b"/>
                <a:pathLst>
                  <a:path w="215" h="68">
                    <a:moveTo>
                      <a:pt x="0" y="68"/>
                    </a:moveTo>
                    <a:lnTo>
                      <a:pt x="13" y="0"/>
                    </a:lnTo>
                    <a:lnTo>
                      <a:pt x="215" y="0"/>
                    </a:lnTo>
                    <a:lnTo>
                      <a:pt x="201" y="68"/>
                    </a:lnTo>
                    <a:lnTo>
                      <a:pt x="0"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6" name="Freeform 107"/>
              <p:cNvSpPr>
                <a:spLocks/>
              </p:cNvSpPr>
              <p:nvPr/>
            </p:nvSpPr>
            <p:spPr bwMode="auto">
              <a:xfrm>
                <a:off x="5333" y="2099"/>
                <a:ext cx="213" cy="67"/>
              </a:xfrm>
              <a:custGeom>
                <a:avLst/>
                <a:gdLst>
                  <a:gd name="T0" fmla="*/ 0 w 213"/>
                  <a:gd name="T1" fmla="*/ 67 h 67"/>
                  <a:gd name="T2" fmla="*/ 13 w 213"/>
                  <a:gd name="T3" fmla="*/ 0 h 67"/>
                  <a:gd name="T4" fmla="*/ 213 w 213"/>
                  <a:gd name="T5" fmla="*/ 0 h 67"/>
                  <a:gd name="T6" fmla="*/ 201 w 213"/>
                  <a:gd name="T7" fmla="*/ 67 h 67"/>
                  <a:gd name="T8" fmla="*/ 0 w 213"/>
                  <a:gd name="T9" fmla="*/ 67 h 67"/>
                </a:gdLst>
                <a:ahLst/>
                <a:cxnLst>
                  <a:cxn ang="0">
                    <a:pos x="T0" y="T1"/>
                  </a:cxn>
                  <a:cxn ang="0">
                    <a:pos x="T2" y="T3"/>
                  </a:cxn>
                  <a:cxn ang="0">
                    <a:pos x="T4" y="T5"/>
                  </a:cxn>
                  <a:cxn ang="0">
                    <a:pos x="T6" y="T7"/>
                  </a:cxn>
                  <a:cxn ang="0">
                    <a:pos x="T8" y="T9"/>
                  </a:cxn>
                </a:cxnLst>
                <a:rect l="0" t="0" r="r" b="b"/>
                <a:pathLst>
                  <a:path w="213" h="67">
                    <a:moveTo>
                      <a:pt x="0" y="67"/>
                    </a:moveTo>
                    <a:lnTo>
                      <a:pt x="13" y="0"/>
                    </a:lnTo>
                    <a:lnTo>
                      <a:pt x="213" y="0"/>
                    </a:lnTo>
                    <a:lnTo>
                      <a:pt x="201"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7" name="Freeform 108"/>
              <p:cNvSpPr>
                <a:spLocks/>
              </p:cNvSpPr>
              <p:nvPr/>
            </p:nvSpPr>
            <p:spPr bwMode="auto">
              <a:xfrm>
                <a:off x="5333" y="2099"/>
                <a:ext cx="213" cy="67"/>
              </a:xfrm>
              <a:custGeom>
                <a:avLst/>
                <a:gdLst>
                  <a:gd name="T0" fmla="*/ 0 w 213"/>
                  <a:gd name="T1" fmla="*/ 67 h 67"/>
                  <a:gd name="T2" fmla="*/ 13 w 213"/>
                  <a:gd name="T3" fmla="*/ 0 h 67"/>
                  <a:gd name="T4" fmla="*/ 213 w 213"/>
                  <a:gd name="T5" fmla="*/ 0 h 67"/>
                  <a:gd name="T6" fmla="*/ 201 w 213"/>
                  <a:gd name="T7" fmla="*/ 67 h 67"/>
                  <a:gd name="T8" fmla="*/ 0 w 213"/>
                  <a:gd name="T9" fmla="*/ 67 h 67"/>
                </a:gdLst>
                <a:ahLst/>
                <a:cxnLst>
                  <a:cxn ang="0">
                    <a:pos x="T0" y="T1"/>
                  </a:cxn>
                  <a:cxn ang="0">
                    <a:pos x="T2" y="T3"/>
                  </a:cxn>
                  <a:cxn ang="0">
                    <a:pos x="T4" y="T5"/>
                  </a:cxn>
                  <a:cxn ang="0">
                    <a:pos x="T6" y="T7"/>
                  </a:cxn>
                  <a:cxn ang="0">
                    <a:pos x="T8" y="T9"/>
                  </a:cxn>
                </a:cxnLst>
                <a:rect l="0" t="0" r="r" b="b"/>
                <a:pathLst>
                  <a:path w="213" h="67">
                    <a:moveTo>
                      <a:pt x="0" y="67"/>
                    </a:moveTo>
                    <a:lnTo>
                      <a:pt x="13" y="0"/>
                    </a:lnTo>
                    <a:lnTo>
                      <a:pt x="213" y="0"/>
                    </a:lnTo>
                    <a:lnTo>
                      <a:pt x="201"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8" name="Freeform 109"/>
              <p:cNvSpPr>
                <a:spLocks/>
              </p:cNvSpPr>
              <p:nvPr/>
            </p:nvSpPr>
            <p:spPr bwMode="auto">
              <a:xfrm>
                <a:off x="5293" y="2299"/>
                <a:ext cx="214" cy="67"/>
              </a:xfrm>
              <a:custGeom>
                <a:avLst/>
                <a:gdLst>
                  <a:gd name="T0" fmla="*/ 0 w 214"/>
                  <a:gd name="T1" fmla="*/ 67 h 67"/>
                  <a:gd name="T2" fmla="*/ 14 w 214"/>
                  <a:gd name="T3" fmla="*/ 0 h 67"/>
                  <a:gd name="T4" fmla="*/ 214 w 214"/>
                  <a:gd name="T5" fmla="*/ 0 h 67"/>
                  <a:gd name="T6" fmla="*/ 202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2"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79" name="Freeform 110"/>
              <p:cNvSpPr>
                <a:spLocks/>
              </p:cNvSpPr>
              <p:nvPr/>
            </p:nvSpPr>
            <p:spPr bwMode="auto">
              <a:xfrm>
                <a:off x="5293" y="2299"/>
                <a:ext cx="214" cy="67"/>
              </a:xfrm>
              <a:custGeom>
                <a:avLst/>
                <a:gdLst>
                  <a:gd name="T0" fmla="*/ 0 w 214"/>
                  <a:gd name="T1" fmla="*/ 67 h 67"/>
                  <a:gd name="T2" fmla="*/ 14 w 214"/>
                  <a:gd name="T3" fmla="*/ 0 h 67"/>
                  <a:gd name="T4" fmla="*/ 214 w 214"/>
                  <a:gd name="T5" fmla="*/ 0 h 67"/>
                  <a:gd name="T6" fmla="*/ 202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2"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0" name="Freeform 111"/>
              <p:cNvSpPr>
                <a:spLocks/>
              </p:cNvSpPr>
              <p:nvPr/>
            </p:nvSpPr>
            <p:spPr bwMode="auto">
              <a:xfrm>
                <a:off x="5254" y="2499"/>
                <a:ext cx="214" cy="67"/>
              </a:xfrm>
              <a:custGeom>
                <a:avLst/>
                <a:gdLst>
                  <a:gd name="T0" fmla="*/ 0 w 214"/>
                  <a:gd name="T1" fmla="*/ 67 h 67"/>
                  <a:gd name="T2" fmla="*/ 14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0"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1" name="Freeform 112"/>
              <p:cNvSpPr>
                <a:spLocks/>
              </p:cNvSpPr>
              <p:nvPr/>
            </p:nvSpPr>
            <p:spPr bwMode="auto">
              <a:xfrm>
                <a:off x="5254" y="2499"/>
                <a:ext cx="214" cy="67"/>
              </a:xfrm>
              <a:custGeom>
                <a:avLst/>
                <a:gdLst>
                  <a:gd name="T0" fmla="*/ 0 w 214"/>
                  <a:gd name="T1" fmla="*/ 67 h 67"/>
                  <a:gd name="T2" fmla="*/ 14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4" y="0"/>
                    </a:lnTo>
                    <a:lnTo>
                      <a:pt x="214" y="0"/>
                    </a:lnTo>
                    <a:lnTo>
                      <a:pt x="200"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2" name="Freeform 113"/>
              <p:cNvSpPr>
                <a:spLocks/>
              </p:cNvSpPr>
              <p:nvPr/>
            </p:nvSpPr>
            <p:spPr bwMode="auto">
              <a:xfrm>
                <a:off x="5215" y="2701"/>
                <a:ext cx="214" cy="67"/>
              </a:xfrm>
              <a:custGeom>
                <a:avLst/>
                <a:gdLst>
                  <a:gd name="T0" fmla="*/ 0 w 214"/>
                  <a:gd name="T1" fmla="*/ 67 h 67"/>
                  <a:gd name="T2" fmla="*/ 13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3" y="0"/>
                    </a:lnTo>
                    <a:lnTo>
                      <a:pt x="214" y="0"/>
                    </a:lnTo>
                    <a:lnTo>
                      <a:pt x="200"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3" name="Freeform 114"/>
              <p:cNvSpPr>
                <a:spLocks/>
              </p:cNvSpPr>
              <p:nvPr/>
            </p:nvSpPr>
            <p:spPr bwMode="auto">
              <a:xfrm>
                <a:off x="5215" y="2701"/>
                <a:ext cx="214" cy="67"/>
              </a:xfrm>
              <a:custGeom>
                <a:avLst/>
                <a:gdLst>
                  <a:gd name="T0" fmla="*/ 0 w 214"/>
                  <a:gd name="T1" fmla="*/ 67 h 67"/>
                  <a:gd name="T2" fmla="*/ 13 w 214"/>
                  <a:gd name="T3" fmla="*/ 0 h 67"/>
                  <a:gd name="T4" fmla="*/ 214 w 214"/>
                  <a:gd name="T5" fmla="*/ 0 h 67"/>
                  <a:gd name="T6" fmla="*/ 200 w 214"/>
                  <a:gd name="T7" fmla="*/ 67 h 67"/>
                  <a:gd name="T8" fmla="*/ 0 w 214"/>
                  <a:gd name="T9" fmla="*/ 67 h 67"/>
                </a:gdLst>
                <a:ahLst/>
                <a:cxnLst>
                  <a:cxn ang="0">
                    <a:pos x="T0" y="T1"/>
                  </a:cxn>
                  <a:cxn ang="0">
                    <a:pos x="T2" y="T3"/>
                  </a:cxn>
                  <a:cxn ang="0">
                    <a:pos x="T4" y="T5"/>
                  </a:cxn>
                  <a:cxn ang="0">
                    <a:pos x="T6" y="T7"/>
                  </a:cxn>
                  <a:cxn ang="0">
                    <a:pos x="T8" y="T9"/>
                  </a:cxn>
                </a:cxnLst>
                <a:rect l="0" t="0" r="r" b="b"/>
                <a:pathLst>
                  <a:path w="214" h="67">
                    <a:moveTo>
                      <a:pt x="0" y="67"/>
                    </a:moveTo>
                    <a:lnTo>
                      <a:pt x="13" y="0"/>
                    </a:lnTo>
                    <a:lnTo>
                      <a:pt x="214" y="0"/>
                    </a:lnTo>
                    <a:lnTo>
                      <a:pt x="200"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4" name="Freeform 115"/>
              <p:cNvSpPr>
                <a:spLocks/>
              </p:cNvSpPr>
              <p:nvPr/>
            </p:nvSpPr>
            <p:spPr bwMode="auto">
              <a:xfrm>
                <a:off x="5176" y="2901"/>
                <a:ext cx="213" cy="67"/>
              </a:xfrm>
              <a:custGeom>
                <a:avLst/>
                <a:gdLst>
                  <a:gd name="T0" fmla="*/ 0 w 213"/>
                  <a:gd name="T1" fmla="*/ 67 h 67"/>
                  <a:gd name="T2" fmla="*/ 13 w 213"/>
                  <a:gd name="T3" fmla="*/ 0 h 67"/>
                  <a:gd name="T4" fmla="*/ 213 w 213"/>
                  <a:gd name="T5" fmla="*/ 0 h 67"/>
                  <a:gd name="T6" fmla="*/ 200 w 213"/>
                  <a:gd name="T7" fmla="*/ 67 h 67"/>
                  <a:gd name="T8" fmla="*/ 0 w 213"/>
                  <a:gd name="T9" fmla="*/ 67 h 67"/>
                </a:gdLst>
                <a:ahLst/>
                <a:cxnLst>
                  <a:cxn ang="0">
                    <a:pos x="T0" y="T1"/>
                  </a:cxn>
                  <a:cxn ang="0">
                    <a:pos x="T2" y="T3"/>
                  </a:cxn>
                  <a:cxn ang="0">
                    <a:pos x="T4" y="T5"/>
                  </a:cxn>
                  <a:cxn ang="0">
                    <a:pos x="T6" y="T7"/>
                  </a:cxn>
                  <a:cxn ang="0">
                    <a:pos x="T8" y="T9"/>
                  </a:cxn>
                </a:cxnLst>
                <a:rect l="0" t="0" r="r" b="b"/>
                <a:pathLst>
                  <a:path w="213" h="67">
                    <a:moveTo>
                      <a:pt x="0" y="67"/>
                    </a:moveTo>
                    <a:lnTo>
                      <a:pt x="13" y="0"/>
                    </a:lnTo>
                    <a:lnTo>
                      <a:pt x="213" y="0"/>
                    </a:lnTo>
                    <a:lnTo>
                      <a:pt x="200" y="67"/>
                    </a:lnTo>
                    <a:lnTo>
                      <a:pt x="0"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5" name="Freeform 116"/>
              <p:cNvSpPr>
                <a:spLocks/>
              </p:cNvSpPr>
              <p:nvPr/>
            </p:nvSpPr>
            <p:spPr bwMode="auto">
              <a:xfrm>
                <a:off x="5176" y="2901"/>
                <a:ext cx="213" cy="67"/>
              </a:xfrm>
              <a:custGeom>
                <a:avLst/>
                <a:gdLst>
                  <a:gd name="T0" fmla="*/ 0 w 213"/>
                  <a:gd name="T1" fmla="*/ 67 h 67"/>
                  <a:gd name="T2" fmla="*/ 13 w 213"/>
                  <a:gd name="T3" fmla="*/ 0 h 67"/>
                  <a:gd name="T4" fmla="*/ 213 w 213"/>
                  <a:gd name="T5" fmla="*/ 0 h 67"/>
                  <a:gd name="T6" fmla="*/ 200 w 213"/>
                  <a:gd name="T7" fmla="*/ 67 h 67"/>
                  <a:gd name="T8" fmla="*/ 0 w 213"/>
                  <a:gd name="T9" fmla="*/ 67 h 67"/>
                </a:gdLst>
                <a:ahLst/>
                <a:cxnLst>
                  <a:cxn ang="0">
                    <a:pos x="T0" y="T1"/>
                  </a:cxn>
                  <a:cxn ang="0">
                    <a:pos x="T2" y="T3"/>
                  </a:cxn>
                  <a:cxn ang="0">
                    <a:pos x="T4" y="T5"/>
                  </a:cxn>
                  <a:cxn ang="0">
                    <a:pos x="T6" y="T7"/>
                  </a:cxn>
                  <a:cxn ang="0">
                    <a:pos x="T8" y="T9"/>
                  </a:cxn>
                </a:cxnLst>
                <a:rect l="0" t="0" r="r" b="b"/>
                <a:pathLst>
                  <a:path w="213" h="67">
                    <a:moveTo>
                      <a:pt x="0" y="67"/>
                    </a:moveTo>
                    <a:lnTo>
                      <a:pt x="13" y="0"/>
                    </a:lnTo>
                    <a:lnTo>
                      <a:pt x="213" y="0"/>
                    </a:lnTo>
                    <a:lnTo>
                      <a:pt x="200" y="67"/>
                    </a:lnTo>
                    <a:lnTo>
                      <a:pt x="0"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6" name="Freeform 117"/>
              <p:cNvSpPr>
                <a:spLocks/>
              </p:cNvSpPr>
              <p:nvPr/>
            </p:nvSpPr>
            <p:spPr bwMode="auto">
              <a:xfrm>
                <a:off x="5621" y="1296"/>
                <a:ext cx="81" cy="67"/>
              </a:xfrm>
              <a:custGeom>
                <a:avLst/>
                <a:gdLst>
                  <a:gd name="T0" fmla="*/ 81 w 81"/>
                  <a:gd name="T1" fmla="*/ 0 h 67"/>
                  <a:gd name="T2" fmla="*/ 14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4" y="0"/>
                    </a:lnTo>
                    <a:lnTo>
                      <a:pt x="0" y="67"/>
                    </a:lnTo>
                    <a:lnTo>
                      <a:pt x="67" y="67"/>
                    </a:lnTo>
                    <a:lnTo>
                      <a:pt x="81"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7" name="Freeform 118"/>
              <p:cNvSpPr>
                <a:spLocks/>
              </p:cNvSpPr>
              <p:nvPr/>
            </p:nvSpPr>
            <p:spPr bwMode="auto">
              <a:xfrm>
                <a:off x="5621" y="1296"/>
                <a:ext cx="81" cy="67"/>
              </a:xfrm>
              <a:custGeom>
                <a:avLst/>
                <a:gdLst>
                  <a:gd name="T0" fmla="*/ 81 w 81"/>
                  <a:gd name="T1" fmla="*/ 0 h 67"/>
                  <a:gd name="T2" fmla="*/ 14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4" y="0"/>
                    </a:lnTo>
                    <a:lnTo>
                      <a:pt x="0" y="67"/>
                    </a:lnTo>
                    <a:lnTo>
                      <a:pt x="67" y="67"/>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8" name="Freeform 119"/>
              <p:cNvSpPr>
                <a:spLocks/>
              </p:cNvSpPr>
              <p:nvPr/>
            </p:nvSpPr>
            <p:spPr bwMode="auto">
              <a:xfrm>
                <a:off x="5620" y="1497"/>
                <a:ext cx="42" cy="66"/>
              </a:xfrm>
              <a:custGeom>
                <a:avLst/>
                <a:gdLst>
                  <a:gd name="T0" fmla="*/ 30 w 30"/>
                  <a:gd name="T1" fmla="*/ 0 h 48"/>
                  <a:gd name="T2" fmla="*/ 6 w 30"/>
                  <a:gd name="T3" fmla="*/ 0 h 48"/>
                  <a:gd name="T4" fmla="*/ 11 w 30"/>
                  <a:gd name="T5" fmla="*/ 21 h 48"/>
                  <a:gd name="T6" fmla="*/ 0 w 30"/>
                  <a:gd name="T7" fmla="*/ 48 h 48"/>
                  <a:gd name="T8" fmla="*/ 21 w 30"/>
                  <a:gd name="T9" fmla="*/ 48 h 48"/>
                  <a:gd name="T10" fmla="*/ 30 w 30"/>
                  <a:gd name="T11" fmla="*/ 0 h 48"/>
                </a:gdLst>
                <a:ahLst/>
                <a:cxnLst>
                  <a:cxn ang="0">
                    <a:pos x="T0" y="T1"/>
                  </a:cxn>
                  <a:cxn ang="0">
                    <a:pos x="T2" y="T3"/>
                  </a:cxn>
                  <a:cxn ang="0">
                    <a:pos x="T4" y="T5"/>
                  </a:cxn>
                  <a:cxn ang="0">
                    <a:pos x="T6" y="T7"/>
                  </a:cxn>
                  <a:cxn ang="0">
                    <a:pos x="T8" y="T9"/>
                  </a:cxn>
                  <a:cxn ang="0">
                    <a:pos x="T10" y="T11"/>
                  </a:cxn>
                </a:cxnLst>
                <a:rect l="0" t="0" r="r" b="b"/>
                <a:pathLst>
                  <a:path w="30" h="48">
                    <a:moveTo>
                      <a:pt x="30" y="0"/>
                    </a:moveTo>
                    <a:cubicBezTo>
                      <a:pt x="6" y="0"/>
                      <a:pt x="6" y="0"/>
                      <a:pt x="6" y="0"/>
                    </a:cubicBezTo>
                    <a:cubicBezTo>
                      <a:pt x="11" y="5"/>
                      <a:pt x="14" y="13"/>
                      <a:pt x="11" y="21"/>
                    </a:cubicBezTo>
                    <a:cubicBezTo>
                      <a:pt x="0" y="48"/>
                      <a:pt x="0" y="48"/>
                      <a:pt x="0" y="48"/>
                    </a:cubicBezTo>
                    <a:cubicBezTo>
                      <a:pt x="21" y="48"/>
                      <a:pt x="21" y="48"/>
                      <a:pt x="21" y="48"/>
                    </a:cubicBezTo>
                    <a:cubicBezTo>
                      <a:pt x="30" y="0"/>
                      <a:pt x="30" y="0"/>
                      <a:pt x="30" y="0"/>
                    </a:cubicBezTo>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89" name="Freeform 120"/>
              <p:cNvSpPr>
                <a:spLocks/>
              </p:cNvSpPr>
              <p:nvPr/>
            </p:nvSpPr>
            <p:spPr bwMode="auto">
              <a:xfrm>
                <a:off x="5543" y="1700"/>
                <a:ext cx="80" cy="64"/>
              </a:xfrm>
              <a:custGeom>
                <a:avLst/>
                <a:gdLst>
                  <a:gd name="T0" fmla="*/ 80 w 80"/>
                  <a:gd name="T1" fmla="*/ 0 h 64"/>
                  <a:gd name="T2" fmla="*/ 13 w 80"/>
                  <a:gd name="T3" fmla="*/ 0 h 64"/>
                  <a:gd name="T4" fmla="*/ 0 w 80"/>
                  <a:gd name="T5" fmla="*/ 64 h 64"/>
                  <a:gd name="T6" fmla="*/ 67 w 80"/>
                  <a:gd name="T7" fmla="*/ 64 h 64"/>
                  <a:gd name="T8" fmla="*/ 80 w 80"/>
                  <a:gd name="T9" fmla="*/ 0 h 64"/>
                </a:gdLst>
                <a:ahLst/>
                <a:cxnLst>
                  <a:cxn ang="0">
                    <a:pos x="T0" y="T1"/>
                  </a:cxn>
                  <a:cxn ang="0">
                    <a:pos x="T2" y="T3"/>
                  </a:cxn>
                  <a:cxn ang="0">
                    <a:pos x="T4" y="T5"/>
                  </a:cxn>
                  <a:cxn ang="0">
                    <a:pos x="T6" y="T7"/>
                  </a:cxn>
                  <a:cxn ang="0">
                    <a:pos x="T8" y="T9"/>
                  </a:cxn>
                </a:cxnLst>
                <a:rect l="0" t="0" r="r" b="b"/>
                <a:pathLst>
                  <a:path w="80" h="64">
                    <a:moveTo>
                      <a:pt x="80" y="0"/>
                    </a:moveTo>
                    <a:lnTo>
                      <a:pt x="13" y="0"/>
                    </a:lnTo>
                    <a:lnTo>
                      <a:pt x="0" y="64"/>
                    </a:lnTo>
                    <a:lnTo>
                      <a:pt x="67" y="64"/>
                    </a:lnTo>
                    <a:lnTo>
                      <a:pt x="80"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0" name="Freeform 121"/>
              <p:cNvSpPr>
                <a:spLocks/>
              </p:cNvSpPr>
              <p:nvPr/>
            </p:nvSpPr>
            <p:spPr bwMode="auto">
              <a:xfrm>
                <a:off x="5543" y="1700"/>
                <a:ext cx="80" cy="64"/>
              </a:xfrm>
              <a:custGeom>
                <a:avLst/>
                <a:gdLst>
                  <a:gd name="T0" fmla="*/ 80 w 80"/>
                  <a:gd name="T1" fmla="*/ 0 h 64"/>
                  <a:gd name="T2" fmla="*/ 13 w 80"/>
                  <a:gd name="T3" fmla="*/ 0 h 64"/>
                  <a:gd name="T4" fmla="*/ 0 w 80"/>
                  <a:gd name="T5" fmla="*/ 64 h 64"/>
                  <a:gd name="T6" fmla="*/ 67 w 80"/>
                  <a:gd name="T7" fmla="*/ 64 h 64"/>
                  <a:gd name="T8" fmla="*/ 80 w 80"/>
                  <a:gd name="T9" fmla="*/ 0 h 64"/>
                </a:gdLst>
                <a:ahLst/>
                <a:cxnLst>
                  <a:cxn ang="0">
                    <a:pos x="T0" y="T1"/>
                  </a:cxn>
                  <a:cxn ang="0">
                    <a:pos x="T2" y="T3"/>
                  </a:cxn>
                  <a:cxn ang="0">
                    <a:pos x="T4" y="T5"/>
                  </a:cxn>
                  <a:cxn ang="0">
                    <a:pos x="T6" y="T7"/>
                  </a:cxn>
                  <a:cxn ang="0">
                    <a:pos x="T8" y="T9"/>
                  </a:cxn>
                </a:cxnLst>
                <a:rect l="0" t="0" r="r" b="b"/>
                <a:pathLst>
                  <a:path w="80" h="64">
                    <a:moveTo>
                      <a:pt x="80" y="0"/>
                    </a:moveTo>
                    <a:lnTo>
                      <a:pt x="13" y="0"/>
                    </a:lnTo>
                    <a:lnTo>
                      <a:pt x="0" y="64"/>
                    </a:lnTo>
                    <a:lnTo>
                      <a:pt x="67" y="64"/>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1" name="Freeform 122"/>
              <p:cNvSpPr>
                <a:spLocks/>
              </p:cNvSpPr>
              <p:nvPr/>
            </p:nvSpPr>
            <p:spPr bwMode="auto">
              <a:xfrm>
                <a:off x="5503" y="1897"/>
                <a:ext cx="81" cy="68"/>
              </a:xfrm>
              <a:custGeom>
                <a:avLst/>
                <a:gdLst>
                  <a:gd name="T0" fmla="*/ 81 w 81"/>
                  <a:gd name="T1" fmla="*/ 0 h 68"/>
                  <a:gd name="T2" fmla="*/ 14 w 81"/>
                  <a:gd name="T3" fmla="*/ 0 h 68"/>
                  <a:gd name="T4" fmla="*/ 0 w 81"/>
                  <a:gd name="T5" fmla="*/ 68 h 68"/>
                  <a:gd name="T6" fmla="*/ 67 w 81"/>
                  <a:gd name="T7" fmla="*/ 68 h 68"/>
                  <a:gd name="T8" fmla="*/ 81 w 81"/>
                  <a:gd name="T9" fmla="*/ 0 h 68"/>
                </a:gdLst>
                <a:ahLst/>
                <a:cxnLst>
                  <a:cxn ang="0">
                    <a:pos x="T0" y="T1"/>
                  </a:cxn>
                  <a:cxn ang="0">
                    <a:pos x="T2" y="T3"/>
                  </a:cxn>
                  <a:cxn ang="0">
                    <a:pos x="T4" y="T5"/>
                  </a:cxn>
                  <a:cxn ang="0">
                    <a:pos x="T6" y="T7"/>
                  </a:cxn>
                  <a:cxn ang="0">
                    <a:pos x="T8" y="T9"/>
                  </a:cxn>
                </a:cxnLst>
                <a:rect l="0" t="0" r="r" b="b"/>
                <a:pathLst>
                  <a:path w="81" h="68">
                    <a:moveTo>
                      <a:pt x="81" y="0"/>
                    </a:moveTo>
                    <a:lnTo>
                      <a:pt x="14" y="0"/>
                    </a:lnTo>
                    <a:lnTo>
                      <a:pt x="0" y="68"/>
                    </a:lnTo>
                    <a:lnTo>
                      <a:pt x="67" y="68"/>
                    </a:lnTo>
                    <a:lnTo>
                      <a:pt x="81"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2" name="Freeform 123"/>
              <p:cNvSpPr>
                <a:spLocks/>
              </p:cNvSpPr>
              <p:nvPr/>
            </p:nvSpPr>
            <p:spPr bwMode="auto">
              <a:xfrm>
                <a:off x="5503" y="1897"/>
                <a:ext cx="81" cy="68"/>
              </a:xfrm>
              <a:custGeom>
                <a:avLst/>
                <a:gdLst>
                  <a:gd name="T0" fmla="*/ 81 w 81"/>
                  <a:gd name="T1" fmla="*/ 0 h 68"/>
                  <a:gd name="T2" fmla="*/ 14 w 81"/>
                  <a:gd name="T3" fmla="*/ 0 h 68"/>
                  <a:gd name="T4" fmla="*/ 0 w 81"/>
                  <a:gd name="T5" fmla="*/ 68 h 68"/>
                  <a:gd name="T6" fmla="*/ 67 w 81"/>
                  <a:gd name="T7" fmla="*/ 68 h 68"/>
                  <a:gd name="T8" fmla="*/ 81 w 81"/>
                  <a:gd name="T9" fmla="*/ 0 h 68"/>
                </a:gdLst>
                <a:ahLst/>
                <a:cxnLst>
                  <a:cxn ang="0">
                    <a:pos x="T0" y="T1"/>
                  </a:cxn>
                  <a:cxn ang="0">
                    <a:pos x="T2" y="T3"/>
                  </a:cxn>
                  <a:cxn ang="0">
                    <a:pos x="T4" y="T5"/>
                  </a:cxn>
                  <a:cxn ang="0">
                    <a:pos x="T6" y="T7"/>
                  </a:cxn>
                  <a:cxn ang="0">
                    <a:pos x="T8" y="T9"/>
                  </a:cxn>
                </a:cxnLst>
                <a:rect l="0" t="0" r="r" b="b"/>
                <a:pathLst>
                  <a:path w="81" h="68">
                    <a:moveTo>
                      <a:pt x="81" y="0"/>
                    </a:moveTo>
                    <a:lnTo>
                      <a:pt x="14" y="0"/>
                    </a:lnTo>
                    <a:lnTo>
                      <a:pt x="0" y="68"/>
                    </a:lnTo>
                    <a:lnTo>
                      <a:pt x="67" y="68"/>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3" name="Freeform 124"/>
              <p:cNvSpPr>
                <a:spLocks/>
              </p:cNvSpPr>
              <p:nvPr/>
            </p:nvSpPr>
            <p:spPr bwMode="auto">
              <a:xfrm>
                <a:off x="5464" y="2099"/>
                <a:ext cx="79" cy="67"/>
              </a:xfrm>
              <a:custGeom>
                <a:avLst/>
                <a:gdLst>
                  <a:gd name="T0" fmla="*/ 79 w 79"/>
                  <a:gd name="T1" fmla="*/ 0 h 67"/>
                  <a:gd name="T2" fmla="*/ 13 w 79"/>
                  <a:gd name="T3" fmla="*/ 0 h 67"/>
                  <a:gd name="T4" fmla="*/ 0 w 79"/>
                  <a:gd name="T5" fmla="*/ 67 h 67"/>
                  <a:gd name="T6" fmla="*/ 67 w 79"/>
                  <a:gd name="T7" fmla="*/ 67 h 67"/>
                  <a:gd name="T8" fmla="*/ 79 w 79"/>
                  <a:gd name="T9" fmla="*/ 0 h 67"/>
                </a:gdLst>
                <a:ahLst/>
                <a:cxnLst>
                  <a:cxn ang="0">
                    <a:pos x="T0" y="T1"/>
                  </a:cxn>
                  <a:cxn ang="0">
                    <a:pos x="T2" y="T3"/>
                  </a:cxn>
                  <a:cxn ang="0">
                    <a:pos x="T4" y="T5"/>
                  </a:cxn>
                  <a:cxn ang="0">
                    <a:pos x="T6" y="T7"/>
                  </a:cxn>
                  <a:cxn ang="0">
                    <a:pos x="T8" y="T9"/>
                  </a:cxn>
                </a:cxnLst>
                <a:rect l="0" t="0" r="r" b="b"/>
                <a:pathLst>
                  <a:path w="79" h="67">
                    <a:moveTo>
                      <a:pt x="79" y="0"/>
                    </a:moveTo>
                    <a:lnTo>
                      <a:pt x="13" y="0"/>
                    </a:lnTo>
                    <a:lnTo>
                      <a:pt x="0" y="67"/>
                    </a:lnTo>
                    <a:lnTo>
                      <a:pt x="67" y="67"/>
                    </a:lnTo>
                    <a:lnTo>
                      <a:pt x="79"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4" name="Freeform 125"/>
              <p:cNvSpPr>
                <a:spLocks/>
              </p:cNvSpPr>
              <p:nvPr/>
            </p:nvSpPr>
            <p:spPr bwMode="auto">
              <a:xfrm>
                <a:off x="5464" y="2099"/>
                <a:ext cx="79" cy="67"/>
              </a:xfrm>
              <a:custGeom>
                <a:avLst/>
                <a:gdLst>
                  <a:gd name="T0" fmla="*/ 79 w 79"/>
                  <a:gd name="T1" fmla="*/ 0 h 67"/>
                  <a:gd name="T2" fmla="*/ 13 w 79"/>
                  <a:gd name="T3" fmla="*/ 0 h 67"/>
                  <a:gd name="T4" fmla="*/ 0 w 79"/>
                  <a:gd name="T5" fmla="*/ 67 h 67"/>
                  <a:gd name="T6" fmla="*/ 67 w 79"/>
                  <a:gd name="T7" fmla="*/ 67 h 67"/>
                  <a:gd name="T8" fmla="*/ 79 w 79"/>
                  <a:gd name="T9" fmla="*/ 0 h 67"/>
                </a:gdLst>
                <a:ahLst/>
                <a:cxnLst>
                  <a:cxn ang="0">
                    <a:pos x="T0" y="T1"/>
                  </a:cxn>
                  <a:cxn ang="0">
                    <a:pos x="T2" y="T3"/>
                  </a:cxn>
                  <a:cxn ang="0">
                    <a:pos x="T4" y="T5"/>
                  </a:cxn>
                  <a:cxn ang="0">
                    <a:pos x="T6" y="T7"/>
                  </a:cxn>
                  <a:cxn ang="0">
                    <a:pos x="T8" y="T9"/>
                  </a:cxn>
                </a:cxnLst>
                <a:rect l="0" t="0" r="r" b="b"/>
                <a:pathLst>
                  <a:path w="79" h="67">
                    <a:moveTo>
                      <a:pt x="79" y="0"/>
                    </a:moveTo>
                    <a:lnTo>
                      <a:pt x="13" y="0"/>
                    </a:lnTo>
                    <a:lnTo>
                      <a:pt x="0" y="67"/>
                    </a:lnTo>
                    <a:lnTo>
                      <a:pt x="67" y="67"/>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5" name="Freeform 126"/>
              <p:cNvSpPr>
                <a:spLocks/>
              </p:cNvSpPr>
              <p:nvPr/>
            </p:nvSpPr>
            <p:spPr bwMode="auto">
              <a:xfrm>
                <a:off x="5431" y="2299"/>
                <a:ext cx="73" cy="67"/>
              </a:xfrm>
              <a:custGeom>
                <a:avLst/>
                <a:gdLst>
                  <a:gd name="T0" fmla="*/ 53 w 53"/>
                  <a:gd name="T1" fmla="*/ 0 h 48"/>
                  <a:gd name="T2" fmla="*/ 5 w 53"/>
                  <a:gd name="T3" fmla="*/ 0 h 48"/>
                  <a:gd name="T4" fmla="*/ 0 w 53"/>
                  <a:gd name="T5" fmla="*/ 24 h 48"/>
                  <a:gd name="T6" fmla="*/ 8 w 53"/>
                  <a:gd name="T7" fmla="*/ 43 h 48"/>
                  <a:gd name="T8" fmla="*/ 5 w 53"/>
                  <a:gd name="T9" fmla="*/ 48 h 48"/>
                  <a:gd name="T10" fmla="*/ 44 w 53"/>
                  <a:gd name="T11" fmla="*/ 48 h 48"/>
                  <a:gd name="T12" fmla="*/ 53 w 53"/>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3" h="48">
                    <a:moveTo>
                      <a:pt x="53" y="0"/>
                    </a:moveTo>
                    <a:cubicBezTo>
                      <a:pt x="5" y="0"/>
                      <a:pt x="5" y="0"/>
                      <a:pt x="5" y="0"/>
                    </a:cubicBezTo>
                    <a:cubicBezTo>
                      <a:pt x="0" y="24"/>
                      <a:pt x="0" y="24"/>
                      <a:pt x="0" y="24"/>
                    </a:cubicBezTo>
                    <a:cubicBezTo>
                      <a:pt x="8" y="28"/>
                      <a:pt x="11" y="36"/>
                      <a:pt x="8" y="43"/>
                    </a:cubicBezTo>
                    <a:cubicBezTo>
                      <a:pt x="5" y="48"/>
                      <a:pt x="5" y="48"/>
                      <a:pt x="5" y="48"/>
                    </a:cubicBezTo>
                    <a:cubicBezTo>
                      <a:pt x="44" y="48"/>
                      <a:pt x="44" y="48"/>
                      <a:pt x="44" y="48"/>
                    </a:cubicBezTo>
                    <a:cubicBezTo>
                      <a:pt x="53" y="0"/>
                      <a:pt x="53" y="0"/>
                      <a:pt x="53" y="0"/>
                    </a:cubicBezTo>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6" name="Freeform 127"/>
              <p:cNvSpPr>
                <a:spLocks/>
              </p:cNvSpPr>
              <p:nvPr/>
            </p:nvSpPr>
            <p:spPr bwMode="auto">
              <a:xfrm>
                <a:off x="5385" y="2499"/>
                <a:ext cx="81" cy="67"/>
              </a:xfrm>
              <a:custGeom>
                <a:avLst/>
                <a:gdLst>
                  <a:gd name="T0" fmla="*/ 81 w 81"/>
                  <a:gd name="T1" fmla="*/ 0 h 67"/>
                  <a:gd name="T2" fmla="*/ 14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4" y="0"/>
                    </a:lnTo>
                    <a:lnTo>
                      <a:pt x="0" y="67"/>
                    </a:lnTo>
                    <a:lnTo>
                      <a:pt x="67" y="67"/>
                    </a:lnTo>
                    <a:lnTo>
                      <a:pt x="81"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7" name="Freeform 128"/>
              <p:cNvSpPr>
                <a:spLocks/>
              </p:cNvSpPr>
              <p:nvPr/>
            </p:nvSpPr>
            <p:spPr bwMode="auto">
              <a:xfrm>
                <a:off x="5385" y="2499"/>
                <a:ext cx="81" cy="67"/>
              </a:xfrm>
              <a:custGeom>
                <a:avLst/>
                <a:gdLst>
                  <a:gd name="T0" fmla="*/ 81 w 81"/>
                  <a:gd name="T1" fmla="*/ 0 h 67"/>
                  <a:gd name="T2" fmla="*/ 14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4" y="0"/>
                    </a:lnTo>
                    <a:lnTo>
                      <a:pt x="0" y="67"/>
                    </a:lnTo>
                    <a:lnTo>
                      <a:pt x="67" y="67"/>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8" name="Freeform 129"/>
              <p:cNvSpPr>
                <a:spLocks/>
              </p:cNvSpPr>
              <p:nvPr/>
            </p:nvSpPr>
            <p:spPr bwMode="auto">
              <a:xfrm>
                <a:off x="5346" y="2701"/>
                <a:ext cx="81" cy="67"/>
              </a:xfrm>
              <a:custGeom>
                <a:avLst/>
                <a:gdLst>
                  <a:gd name="T0" fmla="*/ 81 w 81"/>
                  <a:gd name="T1" fmla="*/ 0 h 67"/>
                  <a:gd name="T2" fmla="*/ 12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2" y="0"/>
                    </a:lnTo>
                    <a:lnTo>
                      <a:pt x="0" y="67"/>
                    </a:lnTo>
                    <a:lnTo>
                      <a:pt x="67" y="67"/>
                    </a:lnTo>
                    <a:lnTo>
                      <a:pt x="81"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299" name="Freeform 130"/>
              <p:cNvSpPr>
                <a:spLocks/>
              </p:cNvSpPr>
              <p:nvPr/>
            </p:nvSpPr>
            <p:spPr bwMode="auto">
              <a:xfrm>
                <a:off x="5346" y="2701"/>
                <a:ext cx="81" cy="67"/>
              </a:xfrm>
              <a:custGeom>
                <a:avLst/>
                <a:gdLst>
                  <a:gd name="T0" fmla="*/ 81 w 81"/>
                  <a:gd name="T1" fmla="*/ 0 h 67"/>
                  <a:gd name="T2" fmla="*/ 12 w 81"/>
                  <a:gd name="T3" fmla="*/ 0 h 67"/>
                  <a:gd name="T4" fmla="*/ 0 w 81"/>
                  <a:gd name="T5" fmla="*/ 67 h 67"/>
                  <a:gd name="T6" fmla="*/ 67 w 81"/>
                  <a:gd name="T7" fmla="*/ 67 h 67"/>
                  <a:gd name="T8" fmla="*/ 81 w 81"/>
                  <a:gd name="T9" fmla="*/ 0 h 67"/>
                </a:gdLst>
                <a:ahLst/>
                <a:cxnLst>
                  <a:cxn ang="0">
                    <a:pos x="T0" y="T1"/>
                  </a:cxn>
                  <a:cxn ang="0">
                    <a:pos x="T2" y="T3"/>
                  </a:cxn>
                  <a:cxn ang="0">
                    <a:pos x="T4" y="T5"/>
                  </a:cxn>
                  <a:cxn ang="0">
                    <a:pos x="T6" y="T7"/>
                  </a:cxn>
                  <a:cxn ang="0">
                    <a:pos x="T8" y="T9"/>
                  </a:cxn>
                </a:cxnLst>
                <a:rect l="0" t="0" r="r" b="b"/>
                <a:pathLst>
                  <a:path w="81" h="67">
                    <a:moveTo>
                      <a:pt x="81" y="0"/>
                    </a:moveTo>
                    <a:lnTo>
                      <a:pt x="12" y="0"/>
                    </a:lnTo>
                    <a:lnTo>
                      <a:pt x="0" y="67"/>
                    </a:lnTo>
                    <a:lnTo>
                      <a:pt x="67" y="67"/>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0" name="Freeform 131"/>
              <p:cNvSpPr>
                <a:spLocks/>
              </p:cNvSpPr>
              <p:nvPr/>
            </p:nvSpPr>
            <p:spPr bwMode="auto">
              <a:xfrm>
                <a:off x="5307" y="2901"/>
                <a:ext cx="79" cy="67"/>
              </a:xfrm>
              <a:custGeom>
                <a:avLst/>
                <a:gdLst>
                  <a:gd name="T0" fmla="*/ 79 w 79"/>
                  <a:gd name="T1" fmla="*/ 0 h 67"/>
                  <a:gd name="T2" fmla="*/ 12 w 79"/>
                  <a:gd name="T3" fmla="*/ 0 h 67"/>
                  <a:gd name="T4" fmla="*/ 0 w 79"/>
                  <a:gd name="T5" fmla="*/ 67 h 67"/>
                  <a:gd name="T6" fmla="*/ 67 w 79"/>
                  <a:gd name="T7" fmla="*/ 67 h 67"/>
                  <a:gd name="T8" fmla="*/ 79 w 79"/>
                  <a:gd name="T9" fmla="*/ 0 h 67"/>
                </a:gdLst>
                <a:ahLst/>
                <a:cxnLst>
                  <a:cxn ang="0">
                    <a:pos x="T0" y="T1"/>
                  </a:cxn>
                  <a:cxn ang="0">
                    <a:pos x="T2" y="T3"/>
                  </a:cxn>
                  <a:cxn ang="0">
                    <a:pos x="T4" y="T5"/>
                  </a:cxn>
                  <a:cxn ang="0">
                    <a:pos x="T6" y="T7"/>
                  </a:cxn>
                  <a:cxn ang="0">
                    <a:pos x="T8" y="T9"/>
                  </a:cxn>
                </a:cxnLst>
                <a:rect l="0" t="0" r="r" b="b"/>
                <a:pathLst>
                  <a:path w="79" h="67">
                    <a:moveTo>
                      <a:pt x="79" y="0"/>
                    </a:moveTo>
                    <a:lnTo>
                      <a:pt x="12" y="0"/>
                    </a:lnTo>
                    <a:lnTo>
                      <a:pt x="0" y="67"/>
                    </a:lnTo>
                    <a:lnTo>
                      <a:pt x="67" y="67"/>
                    </a:lnTo>
                    <a:lnTo>
                      <a:pt x="79"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1" name="Freeform 132"/>
              <p:cNvSpPr>
                <a:spLocks/>
              </p:cNvSpPr>
              <p:nvPr/>
            </p:nvSpPr>
            <p:spPr bwMode="auto">
              <a:xfrm>
                <a:off x="5307" y="2901"/>
                <a:ext cx="79" cy="67"/>
              </a:xfrm>
              <a:custGeom>
                <a:avLst/>
                <a:gdLst>
                  <a:gd name="T0" fmla="*/ 79 w 79"/>
                  <a:gd name="T1" fmla="*/ 0 h 67"/>
                  <a:gd name="T2" fmla="*/ 12 w 79"/>
                  <a:gd name="T3" fmla="*/ 0 h 67"/>
                  <a:gd name="T4" fmla="*/ 0 w 79"/>
                  <a:gd name="T5" fmla="*/ 67 h 67"/>
                  <a:gd name="T6" fmla="*/ 67 w 79"/>
                  <a:gd name="T7" fmla="*/ 67 h 67"/>
                  <a:gd name="T8" fmla="*/ 79 w 79"/>
                  <a:gd name="T9" fmla="*/ 0 h 67"/>
                </a:gdLst>
                <a:ahLst/>
                <a:cxnLst>
                  <a:cxn ang="0">
                    <a:pos x="T0" y="T1"/>
                  </a:cxn>
                  <a:cxn ang="0">
                    <a:pos x="T2" y="T3"/>
                  </a:cxn>
                  <a:cxn ang="0">
                    <a:pos x="T4" y="T5"/>
                  </a:cxn>
                  <a:cxn ang="0">
                    <a:pos x="T6" y="T7"/>
                  </a:cxn>
                  <a:cxn ang="0">
                    <a:pos x="T8" y="T9"/>
                  </a:cxn>
                </a:cxnLst>
                <a:rect l="0" t="0" r="r" b="b"/>
                <a:pathLst>
                  <a:path w="79" h="67">
                    <a:moveTo>
                      <a:pt x="79" y="0"/>
                    </a:moveTo>
                    <a:lnTo>
                      <a:pt x="12" y="0"/>
                    </a:lnTo>
                    <a:lnTo>
                      <a:pt x="0" y="67"/>
                    </a:lnTo>
                    <a:lnTo>
                      <a:pt x="67" y="67"/>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2" name="Freeform 133"/>
              <p:cNvSpPr>
                <a:spLocks/>
              </p:cNvSpPr>
              <p:nvPr/>
            </p:nvSpPr>
            <p:spPr bwMode="auto">
              <a:xfrm>
                <a:off x="5317" y="1161"/>
                <a:ext cx="448" cy="1941"/>
              </a:xfrm>
              <a:custGeom>
                <a:avLst/>
                <a:gdLst>
                  <a:gd name="T0" fmla="*/ 66 w 448"/>
                  <a:gd name="T1" fmla="*/ 1941 h 1941"/>
                  <a:gd name="T2" fmla="*/ 0 w 448"/>
                  <a:gd name="T3" fmla="*/ 1941 h 1941"/>
                  <a:gd name="T4" fmla="*/ 381 w 448"/>
                  <a:gd name="T5" fmla="*/ 0 h 1941"/>
                  <a:gd name="T6" fmla="*/ 448 w 448"/>
                  <a:gd name="T7" fmla="*/ 0 h 1941"/>
                  <a:gd name="T8" fmla="*/ 66 w 448"/>
                  <a:gd name="T9" fmla="*/ 1941 h 1941"/>
                </a:gdLst>
                <a:ahLst/>
                <a:cxnLst>
                  <a:cxn ang="0">
                    <a:pos x="T0" y="T1"/>
                  </a:cxn>
                  <a:cxn ang="0">
                    <a:pos x="T2" y="T3"/>
                  </a:cxn>
                  <a:cxn ang="0">
                    <a:pos x="T4" y="T5"/>
                  </a:cxn>
                  <a:cxn ang="0">
                    <a:pos x="T6" y="T7"/>
                  </a:cxn>
                  <a:cxn ang="0">
                    <a:pos x="T8" y="T9"/>
                  </a:cxn>
                </a:cxnLst>
                <a:rect l="0" t="0" r="r" b="b"/>
                <a:pathLst>
                  <a:path w="448" h="1941">
                    <a:moveTo>
                      <a:pt x="66" y="1941"/>
                    </a:moveTo>
                    <a:lnTo>
                      <a:pt x="0" y="1941"/>
                    </a:lnTo>
                    <a:lnTo>
                      <a:pt x="381" y="0"/>
                    </a:lnTo>
                    <a:lnTo>
                      <a:pt x="448" y="0"/>
                    </a:lnTo>
                    <a:lnTo>
                      <a:pt x="66" y="194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3" name="Freeform 134"/>
              <p:cNvSpPr>
                <a:spLocks/>
              </p:cNvSpPr>
              <p:nvPr/>
            </p:nvSpPr>
            <p:spPr bwMode="auto">
              <a:xfrm>
                <a:off x="4975" y="2257"/>
                <a:ext cx="68" cy="68"/>
              </a:xfrm>
              <a:custGeom>
                <a:avLst/>
                <a:gdLst>
                  <a:gd name="T0" fmla="*/ 68 w 68"/>
                  <a:gd name="T1" fmla="*/ 45 h 68"/>
                  <a:gd name="T2" fmla="*/ 23 w 68"/>
                  <a:gd name="T3" fmla="*/ 68 h 68"/>
                  <a:gd name="T4" fmla="*/ 0 w 68"/>
                  <a:gd name="T5" fmla="*/ 24 h 68"/>
                  <a:gd name="T6" fmla="*/ 44 w 68"/>
                  <a:gd name="T7" fmla="*/ 0 h 68"/>
                  <a:gd name="T8" fmla="*/ 68 w 68"/>
                  <a:gd name="T9" fmla="*/ 45 h 68"/>
                </a:gdLst>
                <a:ahLst/>
                <a:cxnLst>
                  <a:cxn ang="0">
                    <a:pos x="T0" y="T1"/>
                  </a:cxn>
                  <a:cxn ang="0">
                    <a:pos x="T2" y="T3"/>
                  </a:cxn>
                  <a:cxn ang="0">
                    <a:pos x="T4" y="T5"/>
                  </a:cxn>
                  <a:cxn ang="0">
                    <a:pos x="T6" y="T7"/>
                  </a:cxn>
                  <a:cxn ang="0">
                    <a:pos x="T8" y="T9"/>
                  </a:cxn>
                </a:cxnLst>
                <a:rect l="0" t="0" r="r" b="b"/>
                <a:pathLst>
                  <a:path w="68" h="68">
                    <a:moveTo>
                      <a:pt x="68" y="45"/>
                    </a:moveTo>
                    <a:lnTo>
                      <a:pt x="23" y="68"/>
                    </a:lnTo>
                    <a:lnTo>
                      <a:pt x="0" y="24"/>
                    </a:lnTo>
                    <a:lnTo>
                      <a:pt x="44" y="0"/>
                    </a:lnTo>
                    <a:lnTo>
                      <a:pt x="68"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4" name="Rectangle 135"/>
              <p:cNvSpPr>
                <a:spLocks noChangeArrowheads="1"/>
              </p:cNvSpPr>
              <p:nvPr/>
            </p:nvSpPr>
            <p:spPr bwMode="auto">
              <a:xfrm>
                <a:off x="5200" y="2332"/>
                <a:ext cx="55" cy="32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5" name="Rectangle 136"/>
              <p:cNvSpPr>
                <a:spLocks noChangeArrowheads="1"/>
              </p:cNvSpPr>
              <p:nvPr/>
            </p:nvSpPr>
            <p:spPr bwMode="auto">
              <a:xfrm>
                <a:off x="5200" y="2332"/>
                <a:ext cx="55"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6" name="Freeform 137"/>
              <p:cNvSpPr>
                <a:spLocks/>
              </p:cNvSpPr>
              <p:nvPr/>
            </p:nvSpPr>
            <p:spPr bwMode="auto">
              <a:xfrm>
                <a:off x="5200" y="2651"/>
                <a:ext cx="100" cy="47"/>
              </a:xfrm>
              <a:custGeom>
                <a:avLst/>
                <a:gdLst>
                  <a:gd name="T0" fmla="*/ 100 w 100"/>
                  <a:gd name="T1" fmla="*/ 36 h 47"/>
                  <a:gd name="T2" fmla="*/ 57 w 100"/>
                  <a:gd name="T3" fmla="*/ 0 h 47"/>
                  <a:gd name="T4" fmla="*/ 0 w 100"/>
                  <a:gd name="T5" fmla="*/ 0 h 47"/>
                  <a:gd name="T6" fmla="*/ 0 w 100"/>
                  <a:gd name="T7" fmla="*/ 47 h 47"/>
                  <a:gd name="T8" fmla="*/ 100 w 100"/>
                  <a:gd name="T9" fmla="*/ 47 h 47"/>
                  <a:gd name="T10" fmla="*/ 100 w 100"/>
                  <a:gd name="T11" fmla="*/ 36 h 47"/>
                </a:gdLst>
                <a:ahLst/>
                <a:cxnLst>
                  <a:cxn ang="0">
                    <a:pos x="T0" y="T1"/>
                  </a:cxn>
                  <a:cxn ang="0">
                    <a:pos x="T2" y="T3"/>
                  </a:cxn>
                  <a:cxn ang="0">
                    <a:pos x="T4" y="T5"/>
                  </a:cxn>
                  <a:cxn ang="0">
                    <a:pos x="T6" y="T7"/>
                  </a:cxn>
                  <a:cxn ang="0">
                    <a:pos x="T8" y="T9"/>
                  </a:cxn>
                  <a:cxn ang="0">
                    <a:pos x="T10" y="T11"/>
                  </a:cxn>
                </a:cxnLst>
                <a:rect l="0" t="0" r="r" b="b"/>
                <a:pathLst>
                  <a:path w="100" h="47">
                    <a:moveTo>
                      <a:pt x="100" y="36"/>
                    </a:moveTo>
                    <a:lnTo>
                      <a:pt x="57" y="0"/>
                    </a:lnTo>
                    <a:lnTo>
                      <a:pt x="0" y="0"/>
                    </a:lnTo>
                    <a:lnTo>
                      <a:pt x="0" y="47"/>
                    </a:lnTo>
                    <a:lnTo>
                      <a:pt x="100" y="47"/>
                    </a:lnTo>
                    <a:lnTo>
                      <a:pt x="100" y="3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7" name="Freeform 138"/>
              <p:cNvSpPr>
                <a:spLocks noEditPoints="1"/>
              </p:cNvSpPr>
              <p:nvPr/>
            </p:nvSpPr>
            <p:spPr bwMode="auto">
              <a:xfrm>
                <a:off x="5229" y="2241"/>
                <a:ext cx="217" cy="258"/>
              </a:xfrm>
              <a:custGeom>
                <a:avLst/>
                <a:gdLst>
                  <a:gd name="T0" fmla="*/ 0 w 156"/>
                  <a:gd name="T1" fmla="*/ 26 h 186"/>
                  <a:gd name="T2" fmla="*/ 0 w 156"/>
                  <a:gd name="T3" fmla="*/ 26 h 186"/>
                  <a:gd name="T4" fmla="*/ 0 w 156"/>
                  <a:gd name="T5" fmla="*/ 26 h 186"/>
                  <a:gd name="T6" fmla="*/ 0 w 156"/>
                  <a:gd name="T7" fmla="*/ 26 h 186"/>
                  <a:gd name="T8" fmla="*/ 121 w 156"/>
                  <a:gd name="T9" fmla="*/ 153 h 186"/>
                  <a:gd name="T10" fmla="*/ 153 w 156"/>
                  <a:gd name="T11" fmla="*/ 85 h 186"/>
                  <a:gd name="T12" fmla="*/ 145 w 156"/>
                  <a:gd name="T13" fmla="*/ 66 h 186"/>
                  <a:gd name="T14" fmla="*/ 20 w 156"/>
                  <a:gd name="T15" fmla="*/ 0 h 186"/>
                  <a:gd name="T16" fmla="*/ 0 w 156"/>
                  <a:gd name="T17" fmla="*/ 26 h 186"/>
                  <a:gd name="T18" fmla="*/ 112 w 156"/>
                  <a:gd name="T19" fmla="*/ 85 h 186"/>
                  <a:gd name="T20" fmla="*/ 81 w 156"/>
                  <a:gd name="T21" fmla="*/ 153 h 186"/>
                  <a:gd name="T22" fmla="*/ 81 w 156"/>
                  <a:gd name="T23" fmla="*/ 153 h 186"/>
                  <a:gd name="T24" fmla="*/ 81 w 156"/>
                  <a:gd name="T25" fmla="*/ 186 h 186"/>
                  <a:gd name="T26" fmla="*/ 153 w 156"/>
                  <a:gd name="T27" fmla="*/ 186 h 186"/>
                  <a:gd name="T28" fmla="*/ 153 w 156"/>
                  <a:gd name="T29" fmla="*/ 178 h 186"/>
                  <a:gd name="T30" fmla="*/ 122 w 156"/>
                  <a:gd name="T31" fmla="*/ 153 h 186"/>
                  <a:gd name="T32" fmla="*/ 121 w 156"/>
                  <a:gd name="T33"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86">
                    <a:moveTo>
                      <a:pt x="0" y="26"/>
                    </a:moveTo>
                    <a:cubicBezTo>
                      <a:pt x="0" y="26"/>
                      <a:pt x="0" y="26"/>
                      <a:pt x="0" y="26"/>
                    </a:cubicBezTo>
                    <a:cubicBezTo>
                      <a:pt x="0" y="26"/>
                      <a:pt x="0" y="26"/>
                      <a:pt x="0" y="26"/>
                    </a:cubicBezTo>
                    <a:cubicBezTo>
                      <a:pt x="0" y="26"/>
                      <a:pt x="0" y="26"/>
                      <a:pt x="0" y="26"/>
                    </a:cubicBezTo>
                    <a:moveTo>
                      <a:pt x="121" y="153"/>
                    </a:moveTo>
                    <a:cubicBezTo>
                      <a:pt x="153" y="85"/>
                      <a:pt x="153" y="85"/>
                      <a:pt x="153" y="85"/>
                    </a:cubicBezTo>
                    <a:cubicBezTo>
                      <a:pt x="156" y="78"/>
                      <a:pt x="153" y="70"/>
                      <a:pt x="145" y="66"/>
                    </a:cubicBezTo>
                    <a:cubicBezTo>
                      <a:pt x="20" y="0"/>
                      <a:pt x="20" y="0"/>
                      <a:pt x="20" y="0"/>
                    </a:cubicBezTo>
                    <a:cubicBezTo>
                      <a:pt x="0" y="26"/>
                      <a:pt x="0" y="26"/>
                      <a:pt x="0" y="26"/>
                    </a:cubicBezTo>
                    <a:cubicBezTo>
                      <a:pt x="112" y="85"/>
                      <a:pt x="112" y="85"/>
                      <a:pt x="112" y="85"/>
                    </a:cubicBezTo>
                    <a:cubicBezTo>
                      <a:pt x="81" y="153"/>
                      <a:pt x="81" y="153"/>
                      <a:pt x="81" y="153"/>
                    </a:cubicBezTo>
                    <a:cubicBezTo>
                      <a:pt x="81" y="153"/>
                      <a:pt x="81" y="153"/>
                      <a:pt x="81" y="153"/>
                    </a:cubicBezTo>
                    <a:cubicBezTo>
                      <a:pt x="81" y="186"/>
                      <a:pt x="81" y="186"/>
                      <a:pt x="81" y="186"/>
                    </a:cubicBezTo>
                    <a:cubicBezTo>
                      <a:pt x="153" y="186"/>
                      <a:pt x="153" y="186"/>
                      <a:pt x="153" y="186"/>
                    </a:cubicBezTo>
                    <a:cubicBezTo>
                      <a:pt x="153" y="178"/>
                      <a:pt x="153" y="178"/>
                      <a:pt x="153" y="178"/>
                    </a:cubicBezTo>
                    <a:cubicBezTo>
                      <a:pt x="122" y="153"/>
                      <a:pt x="122" y="153"/>
                      <a:pt x="122" y="153"/>
                    </a:cubicBezTo>
                    <a:cubicBezTo>
                      <a:pt x="121" y="153"/>
                      <a:pt x="121" y="153"/>
                      <a:pt x="121" y="153"/>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8" name="Freeform 139"/>
              <p:cNvSpPr>
                <a:spLocks/>
              </p:cNvSpPr>
              <p:nvPr/>
            </p:nvSpPr>
            <p:spPr bwMode="auto">
              <a:xfrm>
                <a:off x="5026" y="2081"/>
                <a:ext cx="104" cy="139"/>
              </a:xfrm>
              <a:custGeom>
                <a:avLst/>
                <a:gdLst>
                  <a:gd name="T0" fmla="*/ 0 w 104"/>
                  <a:gd name="T1" fmla="*/ 117 h 139"/>
                  <a:gd name="T2" fmla="*/ 58 w 104"/>
                  <a:gd name="T3" fmla="*/ 0 h 139"/>
                  <a:gd name="T4" fmla="*/ 104 w 104"/>
                  <a:gd name="T5" fmla="*/ 22 h 139"/>
                  <a:gd name="T6" fmla="*/ 46 w 104"/>
                  <a:gd name="T7" fmla="*/ 139 h 139"/>
                  <a:gd name="T8" fmla="*/ 0 w 104"/>
                  <a:gd name="T9" fmla="*/ 117 h 139"/>
                </a:gdLst>
                <a:ahLst/>
                <a:cxnLst>
                  <a:cxn ang="0">
                    <a:pos x="T0" y="T1"/>
                  </a:cxn>
                  <a:cxn ang="0">
                    <a:pos x="T2" y="T3"/>
                  </a:cxn>
                  <a:cxn ang="0">
                    <a:pos x="T4" y="T5"/>
                  </a:cxn>
                  <a:cxn ang="0">
                    <a:pos x="T6" y="T7"/>
                  </a:cxn>
                  <a:cxn ang="0">
                    <a:pos x="T8" y="T9"/>
                  </a:cxn>
                </a:cxnLst>
                <a:rect l="0" t="0" r="r" b="b"/>
                <a:pathLst>
                  <a:path w="104" h="139">
                    <a:moveTo>
                      <a:pt x="0" y="117"/>
                    </a:moveTo>
                    <a:lnTo>
                      <a:pt x="58" y="0"/>
                    </a:lnTo>
                    <a:lnTo>
                      <a:pt x="104" y="22"/>
                    </a:lnTo>
                    <a:lnTo>
                      <a:pt x="46" y="139"/>
                    </a:lnTo>
                    <a:lnTo>
                      <a:pt x="0" y="117"/>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09" name="Freeform 140"/>
              <p:cNvSpPr>
                <a:spLocks/>
              </p:cNvSpPr>
              <p:nvPr/>
            </p:nvSpPr>
            <p:spPr bwMode="auto">
              <a:xfrm>
                <a:off x="5026" y="2081"/>
                <a:ext cx="104" cy="139"/>
              </a:xfrm>
              <a:custGeom>
                <a:avLst/>
                <a:gdLst>
                  <a:gd name="T0" fmla="*/ 0 w 104"/>
                  <a:gd name="T1" fmla="*/ 117 h 139"/>
                  <a:gd name="T2" fmla="*/ 58 w 104"/>
                  <a:gd name="T3" fmla="*/ 0 h 139"/>
                  <a:gd name="T4" fmla="*/ 104 w 104"/>
                  <a:gd name="T5" fmla="*/ 22 h 139"/>
                  <a:gd name="T6" fmla="*/ 46 w 104"/>
                  <a:gd name="T7" fmla="*/ 139 h 139"/>
                  <a:gd name="T8" fmla="*/ 0 w 104"/>
                  <a:gd name="T9" fmla="*/ 117 h 139"/>
                </a:gdLst>
                <a:ahLst/>
                <a:cxnLst>
                  <a:cxn ang="0">
                    <a:pos x="T0" y="T1"/>
                  </a:cxn>
                  <a:cxn ang="0">
                    <a:pos x="T2" y="T3"/>
                  </a:cxn>
                  <a:cxn ang="0">
                    <a:pos x="T4" y="T5"/>
                  </a:cxn>
                  <a:cxn ang="0">
                    <a:pos x="T6" y="T7"/>
                  </a:cxn>
                  <a:cxn ang="0">
                    <a:pos x="T8" y="T9"/>
                  </a:cxn>
                </a:cxnLst>
                <a:rect l="0" t="0" r="r" b="b"/>
                <a:pathLst>
                  <a:path w="104" h="139">
                    <a:moveTo>
                      <a:pt x="0" y="117"/>
                    </a:moveTo>
                    <a:lnTo>
                      <a:pt x="58" y="0"/>
                    </a:lnTo>
                    <a:lnTo>
                      <a:pt x="104" y="22"/>
                    </a:lnTo>
                    <a:lnTo>
                      <a:pt x="46" y="139"/>
                    </a:lnTo>
                    <a:lnTo>
                      <a:pt x="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0" name="Freeform 141"/>
              <p:cNvSpPr>
                <a:spLocks/>
              </p:cNvSpPr>
              <p:nvPr/>
            </p:nvSpPr>
            <p:spPr bwMode="auto">
              <a:xfrm>
                <a:off x="5008" y="2198"/>
                <a:ext cx="65" cy="66"/>
              </a:xfrm>
              <a:custGeom>
                <a:avLst/>
                <a:gdLst>
                  <a:gd name="T0" fmla="*/ 5 w 47"/>
                  <a:gd name="T1" fmla="*/ 18 h 48"/>
                  <a:gd name="T2" fmla="*/ 5 w 47"/>
                  <a:gd name="T3" fmla="*/ 18 h 48"/>
                  <a:gd name="T4" fmla="*/ 13 w 47"/>
                  <a:gd name="T5" fmla="*/ 43 h 48"/>
                  <a:gd name="T6" fmla="*/ 38 w 47"/>
                  <a:gd name="T7" fmla="*/ 35 h 48"/>
                  <a:gd name="T8" fmla="*/ 38 w 47"/>
                  <a:gd name="T9" fmla="*/ 34 h 48"/>
                  <a:gd name="T10" fmla="*/ 38 w 47"/>
                  <a:gd name="T11" fmla="*/ 34 h 48"/>
                  <a:gd name="T12" fmla="*/ 47 w 47"/>
                  <a:gd name="T13" fmla="*/ 17 h 48"/>
                  <a:gd name="T14" fmla="*/ 13 w 47"/>
                  <a:gd name="T15" fmla="*/ 0 h 48"/>
                  <a:gd name="T16" fmla="*/ 5 w 47"/>
                  <a:gd name="T1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5" y="18"/>
                    </a:moveTo>
                    <a:cubicBezTo>
                      <a:pt x="5" y="18"/>
                      <a:pt x="5" y="18"/>
                      <a:pt x="5" y="18"/>
                    </a:cubicBezTo>
                    <a:cubicBezTo>
                      <a:pt x="0" y="28"/>
                      <a:pt x="4" y="39"/>
                      <a:pt x="13" y="43"/>
                    </a:cubicBezTo>
                    <a:cubicBezTo>
                      <a:pt x="22" y="48"/>
                      <a:pt x="33" y="44"/>
                      <a:pt x="38" y="35"/>
                    </a:cubicBezTo>
                    <a:cubicBezTo>
                      <a:pt x="38" y="34"/>
                      <a:pt x="38" y="34"/>
                      <a:pt x="38" y="34"/>
                    </a:cubicBezTo>
                    <a:cubicBezTo>
                      <a:pt x="38" y="34"/>
                      <a:pt x="38" y="34"/>
                      <a:pt x="38" y="34"/>
                    </a:cubicBezTo>
                    <a:cubicBezTo>
                      <a:pt x="47" y="17"/>
                      <a:pt x="47" y="17"/>
                      <a:pt x="47" y="17"/>
                    </a:cubicBezTo>
                    <a:cubicBezTo>
                      <a:pt x="13" y="0"/>
                      <a:pt x="13" y="0"/>
                      <a:pt x="13" y="0"/>
                    </a:cubicBezTo>
                    <a:cubicBezTo>
                      <a:pt x="5" y="18"/>
                      <a:pt x="5" y="18"/>
                      <a:pt x="5" y="1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1" name="Freeform 142"/>
              <p:cNvSpPr>
                <a:spLocks/>
              </p:cNvSpPr>
              <p:nvPr/>
            </p:nvSpPr>
            <p:spPr bwMode="auto">
              <a:xfrm>
                <a:off x="4331" y="2693"/>
                <a:ext cx="104" cy="139"/>
              </a:xfrm>
              <a:custGeom>
                <a:avLst/>
                <a:gdLst>
                  <a:gd name="T0" fmla="*/ 0 w 104"/>
                  <a:gd name="T1" fmla="*/ 116 h 139"/>
                  <a:gd name="T2" fmla="*/ 58 w 104"/>
                  <a:gd name="T3" fmla="*/ 0 h 139"/>
                  <a:gd name="T4" fmla="*/ 104 w 104"/>
                  <a:gd name="T5" fmla="*/ 22 h 139"/>
                  <a:gd name="T6" fmla="*/ 45 w 104"/>
                  <a:gd name="T7" fmla="*/ 139 h 139"/>
                  <a:gd name="T8" fmla="*/ 0 w 104"/>
                  <a:gd name="T9" fmla="*/ 116 h 139"/>
                </a:gdLst>
                <a:ahLst/>
                <a:cxnLst>
                  <a:cxn ang="0">
                    <a:pos x="T0" y="T1"/>
                  </a:cxn>
                  <a:cxn ang="0">
                    <a:pos x="T2" y="T3"/>
                  </a:cxn>
                  <a:cxn ang="0">
                    <a:pos x="T4" y="T5"/>
                  </a:cxn>
                  <a:cxn ang="0">
                    <a:pos x="T6" y="T7"/>
                  </a:cxn>
                  <a:cxn ang="0">
                    <a:pos x="T8" y="T9"/>
                  </a:cxn>
                </a:cxnLst>
                <a:rect l="0" t="0" r="r" b="b"/>
                <a:pathLst>
                  <a:path w="104" h="139">
                    <a:moveTo>
                      <a:pt x="0" y="116"/>
                    </a:moveTo>
                    <a:lnTo>
                      <a:pt x="58" y="0"/>
                    </a:lnTo>
                    <a:lnTo>
                      <a:pt x="104" y="22"/>
                    </a:lnTo>
                    <a:lnTo>
                      <a:pt x="45" y="139"/>
                    </a:lnTo>
                    <a:lnTo>
                      <a:pt x="0" y="11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2" name="Freeform 143"/>
              <p:cNvSpPr>
                <a:spLocks/>
              </p:cNvSpPr>
              <p:nvPr/>
            </p:nvSpPr>
            <p:spPr bwMode="auto">
              <a:xfrm>
                <a:off x="4312" y="2809"/>
                <a:ext cx="66" cy="67"/>
              </a:xfrm>
              <a:custGeom>
                <a:avLst/>
                <a:gdLst>
                  <a:gd name="T0" fmla="*/ 5 w 47"/>
                  <a:gd name="T1" fmla="*/ 18 h 48"/>
                  <a:gd name="T2" fmla="*/ 5 w 47"/>
                  <a:gd name="T3" fmla="*/ 18 h 48"/>
                  <a:gd name="T4" fmla="*/ 13 w 47"/>
                  <a:gd name="T5" fmla="*/ 43 h 48"/>
                  <a:gd name="T6" fmla="*/ 38 w 47"/>
                  <a:gd name="T7" fmla="*/ 35 h 48"/>
                  <a:gd name="T8" fmla="*/ 38 w 47"/>
                  <a:gd name="T9" fmla="*/ 34 h 48"/>
                  <a:gd name="T10" fmla="*/ 38 w 47"/>
                  <a:gd name="T11" fmla="*/ 34 h 48"/>
                  <a:gd name="T12" fmla="*/ 47 w 47"/>
                  <a:gd name="T13" fmla="*/ 17 h 48"/>
                  <a:gd name="T14" fmla="*/ 13 w 47"/>
                  <a:gd name="T15" fmla="*/ 0 h 48"/>
                  <a:gd name="T16" fmla="*/ 5 w 47"/>
                  <a:gd name="T1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5" y="18"/>
                    </a:moveTo>
                    <a:cubicBezTo>
                      <a:pt x="5" y="18"/>
                      <a:pt x="5" y="18"/>
                      <a:pt x="5" y="18"/>
                    </a:cubicBezTo>
                    <a:cubicBezTo>
                      <a:pt x="0" y="28"/>
                      <a:pt x="4" y="39"/>
                      <a:pt x="13" y="43"/>
                    </a:cubicBezTo>
                    <a:cubicBezTo>
                      <a:pt x="22" y="48"/>
                      <a:pt x="33" y="44"/>
                      <a:pt x="38" y="35"/>
                    </a:cubicBezTo>
                    <a:cubicBezTo>
                      <a:pt x="38" y="34"/>
                      <a:pt x="38" y="34"/>
                      <a:pt x="38" y="34"/>
                    </a:cubicBezTo>
                    <a:cubicBezTo>
                      <a:pt x="38" y="34"/>
                      <a:pt x="38" y="34"/>
                      <a:pt x="38" y="34"/>
                    </a:cubicBezTo>
                    <a:cubicBezTo>
                      <a:pt x="47" y="17"/>
                      <a:pt x="47" y="17"/>
                      <a:pt x="47" y="17"/>
                    </a:cubicBezTo>
                    <a:cubicBezTo>
                      <a:pt x="13" y="0"/>
                      <a:pt x="13" y="0"/>
                      <a:pt x="13" y="0"/>
                    </a:cubicBezTo>
                    <a:cubicBezTo>
                      <a:pt x="5" y="18"/>
                      <a:pt x="5" y="18"/>
                      <a:pt x="5" y="1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3" name="Freeform 144"/>
              <p:cNvSpPr>
                <a:spLocks/>
              </p:cNvSpPr>
              <p:nvPr/>
            </p:nvSpPr>
            <p:spPr bwMode="auto">
              <a:xfrm>
                <a:off x="4336" y="2371"/>
                <a:ext cx="605" cy="536"/>
              </a:xfrm>
              <a:custGeom>
                <a:avLst/>
                <a:gdLst>
                  <a:gd name="T0" fmla="*/ 360 w 435"/>
                  <a:gd name="T1" fmla="*/ 18 h 385"/>
                  <a:gd name="T2" fmla="*/ 430 w 435"/>
                  <a:gd name="T3" fmla="*/ 266 h 385"/>
                  <a:gd name="T4" fmla="*/ 418 w 435"/>
                  <a:gd name="T5" fmla="*/ 289 h 385"/>
                  <a:gd name="T6" fmla="*/ 98 w 435"/>
                  <a:gd name="T7" fmla="*/ 380 h 385"/>
                  <a:gd name="T8" fmla="*/ 75 w 435"/>
                  <a:gd name="T9" fmla="*/ 367 h 385"/>
                  <a:gd name="T10" fmla="*/ 5 w 435"/>
                  <a:gd name="T11" fmla="*/ 119 h 385"/>
                  <a:gd name="T12" fmla="*/ 18 w 435"/>
                  <a:gd name="T13" fmla="*/ 96 h 385"/>
                  <a:gd name="T14" fmla="*/ 337 w 435"/>
                  <a:gd name="T15" fmla="*/ 5 h 385"/>
                  <a:gd name="T16" fmla="*/ 360 w 435"/>
                  <a:gd name="T17" fmla="*/ 1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5" h="385">
                    <a:moveTo>
                      <a:pt x="360" y="18"/>
                    </a:moveTo>
                    <a:cubicBezTo>
                      <a:pt x="430" y="266"/>
                      <a:pt x="430" y="266"/>
                      <a:pt x="430" y="266"/>
                    </a:cubicBezTo>
                    <a:cubicBezTo>
                      <a:pt x="430" y="266"/>
                      <a:pt x="435" y="284"/>
                      <a:pt x="418" y="289"/>
                    </a:cubicBezTo>
                    <a:cubicBezTo>
                      <a:pt x="98" y="380"/>
                      <a:pt x="98" y="380"/>
                      <a:pt x="98" y="380"/>
                    </a:cubicBezTo>
                    <a:cubicBezTo>
                      <a:pt x="98" y="380"/>
                      <a:pt x="80" y="385"/>
                      <a:pt x="75" y="367"/>
                    </a:cubicBezTo>
                    <a:cubicBezTo>
                      <a:pt x="5" y="119"/>
                      <a:pt x="5" y="119"/>
                      <a:pt x="5" y="119"/>
                    </a:cubicBezTo>
                    <a:cubicBezTo>
                      <a:pt x="5" y="119"/>
                      <a:pt x="0" y="101"/>
                      <a:pt x="18" y="96"/>
                    </a:cubicBezTo>
                    <a:cubicBezTo>
                      <a:pt x="337" y="5"/>
                      <a:pt x="337" y="5"/>
                      <a:pt x="337" y="5"/>
                    </a:cubicBezTo>
                    <a:cubicBezTo>
                      <a:pt x="337" y="5"/>
                      <a:pt x="355" y="0"/>
                      <a:pt x="360" y="18"/>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4" name="Freeform 145"/>
              <p:cNvSpPr>
                <a:spLocks/>
              </p:cNvSpPr>
              <p:nvPr/>
            </p:nvSpPr>
            <p:spPr bwMode="auto">
              <a:xfrm>
                <a:off x="4369" y="2363"/>
                <a:ext cx="606" cy="534"/>
              </a:xfrm>
              <a:custGeom>
                <a:avLst/>
                <a:gdLst>
                  <a:gd name="T0" fmla="*/ 360 w 435"/>
                  <a:gd name="T1" fmla="*/ 17 h 384"/>
                  <a:gd name="T2" fmla="*/ 430 w 435"/>
                  <a:gd name="T3" fmla="*/ 266 h 384"/>
                  <a:gd name="T4" fmla="*/ 418 w 435"/>
                  <a:gd name="T5" fmla="*/ 288 h 384"/>
                  <a:gd name="T6" fmla="*/ 98 w 435"/>
                  <a:gd name="T7" fmla="*/ 379 h 384"/>
                  <a:gd name="T8" fmla="*/ 76 w 435"/>
                  <a:gd name="T9" fmla="*/ 366 h 384"/>
                  <a:gd name="T10" fmla="*/ 5 w 435"/>
                  <a:gd name="T11" fmla="*/ 118 h 384"/>
                  <a:gd name="T12" fmla="*/ 18 w 435"/>
                  <a:gd name="T13" fmla="*/ 95 h 384"/>
                  <a:gd name="T14" fmla="*/ 337 w 435"/>
                  <a:gd name="T15" fmla="*/ 5 h 384"/>
                  <a:gd name="T16" fmla="*/ 360 w 435"/>
                  <a:gd name="T17" fmla="*/ 1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5" h="384">
                    <a:moveTo>
                      <a:pt x="360" y="17"/>
                    </a:moveTo>
                    <a:cubicBezTo>
                      <a:pt x="430" y="266"/>
                      <a:pt x="430" y="266"/>
                      <a:pt x="430" y="266"/>
                    </a:cubicBezTo>
                    <a:cubicBezTo>
                      <a:pt x="430" y="266"/>
                      <a:pt x="435" y="283"/>
                      <a:pt x="418" y="288"/>
                    </a:cubicBezTo>
                    <a:cubicBezTo>
                      <a:pt x="98" y="379"/>
                      <a:pt x="98" y="379"/>
                      <a:pt x="98" y="379"/>
                    </a:cubicBezTo>
                    <a:cubicBezTo>
                      <a:pt x="98" y="379"/>
                      <a:pt x="81" y="384"/>
                      <a:pt x="76" y="366"/>
                    </a:cubicBezTo>
                    <a:cubicBezTo>
                      <a:pt x="5" y="118"/>
                      <a:pt x="5" y="118"/>
                      <a:pt x="5" y="118"/>
                    </a:cubicBezTo>
                    <a:cubicBezTo>
                      <a:pt x="5" y="118"/>
                      <a:pt x="0" y="100"/>
                      <a:pt x="18" y="95"/>
                    </a:cubicBezTo>
                    <a:cubicBezTo>
                      <a:pt x="337" y="5"/>
                      <a:pt x="337" y="5"/>
                      <a:pt x="337" y="5"/>
                    </a:cubicBezTo>
                    <a:cubicBezTo>
                      <a:pt x="337" y="5"/>
                      <a:pt x="355" y="0"/>
                      <a:pt x="360" y="17"/>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5" name="Freeform 146"/>
              <p:cNvSpPr>
                <a:spLocks/>
              </p:cNvSpPr>
              <p:nvPr/>
            </p:nvSpPr>
            <p:spPr bwMode="auto">
              <a:xfrm>
                <a:off x="4401" y="2394"/>
                <a:ext cx="529" cy="422"/>
              </a:xfrm>
              <a:custGeom>
                <a:avLst/>
                <a:gdLst>
                  <a:gd name="T0" fmla="*/ 444 w 529"/>
                  <a:gd name="T1" fmla="*/ 0 h 422"/>
                  <a:gd name="T2" fmla="*/ 529 w 529"/>
                  <a:gd name="T3" fmla="*/ 296 h 422"/>
                  <a:gd name="T4" fmla="*/ 84 w 529"/>
                  <a:gd name="T5" fmla="*/ 422 h 422"/>
                  <a:gd name="T6" fmla="*/ 0 w 529"/>
                  <a:gd name="T7" fmla="*/ 126 h 422"/>
                  <a:gd name="T8" fmla="*/ 444 w 529"/>
                  <a:gd name="T9" fmla="*/ 0 h 422"/>
                </a:gdLst>
                <a:ahLst/>
                <a:cxnLst>
                  <a:cxn ang="0">
                    <a:pos x="T0" y="T1"/>
                  </a:cxn>
                  <a:cxn ang="0">
                    <a:pos x="T2" y="T3"/>
                  </a:cxn>
                  <a:cxn ang="0">
                    <a:pos x="T4" y="T5"/>
                  </a:cxn>
                  <a:cxn ang="0">
                    <a:pos x="T6" y="T7"/>
                  </a:cxn>
                  <a:cxn ang="0">
                    <a:pos x="T8" y="T9"/>
                  </a:cxn>
                </a:cxnLst>
                <a:rect l="0" t="0" r="r" b="b"/>
                <a:pathLst>
                  <a:path w="529" h="422">
                    <a:moveTo>
                      <a:pt x="444" y="0"/>
                    </a:moveTo>
                    <a:lnTo>
                      <a:pt x="529" y="296"/>
                    </a:lnTo>
                    <a:lnTo>
                      <a:pt x="84" y="422"/>
                    </a:lnTo>
                    <a:lnTo>
                      <a:pt x="0" y="126"/>
                    </a:lnTo>
                    <a:lnTo>
                      <a:pt x="444" y="0"/>
                    </a:lnTo>
                    <a:close/>
                  </a:path>
                </a:pathLst>
              </a:custGeom>
              <a:solidFill>
                <a:srgbClr val="47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6" name="Freeform 147"/>
              <p:cNvSpPr>
                <a:spLocks/>
              </p:cNvSpPr>
              <p:nvPr/>
            </p:nvSpPr>
            <p:spPr bwMode="auto">
              <a:xfrm>
                <a:off x="4401" y="2394"/>
                <a:ext cx="529" cy="422"/>
              </a:xfrm>
              <a:custGeom>
                <a:avLst/>
                <a:gdLst>
                  <a:gd name="T0" fmla="*/ 444 w 529"/>
                  <a:gd name="T1" fmla="*/ 0 h 422"/>
                  <a:gd name="T2" fmla="*/ 529 w 529"/>
                  <a:gd name="T3" fmla="*/ 296 h 422"/>
                  <a:gd name="T4" fmla="*/ 84 w 529"/>
                  <a:gd name="T5" fmla="*/ 422 h 422"/>
                  <a:gd name="T6" fmla="*/ 0 w 529"/>
                  <a:gd name="T7" fmla="*/ 126 h 422"/>
                  <a:gd name="T8" fmla="*/ 444 w 529"/>
                  <a:gd name="T9" fmla="*/ 0 h 422"/>
                </a:gdLst>
                <a:ahLst/>
                <a:cxnLst>
                  <a:cxn ang="0">
                    <a:pos x="T0" y="T1"/>
                  </a:cxn>
                  <a:cxn ang="0">
                    <a:pos x="T2" y="T3"/>
                  </a:cxn>
                  <a:cxn ang="0">
                    <a:pos x="T4" y="T5"/>
                  </a:cxn>
                  <a:cxn ang="0">
                    <a:pos x="T6" y="T7"/>
                  </a:cxn>
                  <a:cxn ang="0">
                    <a:pos x="T8" y="T9"/>
                  </a:cxn>
                </a:cxnLst>
                <a:rect l="0" t="0" r="r" b="b"/>
                <a:pathLst>
                  <a:path w="529" h="422">
                    <a:moveTo>
                      <a:pt x="444" y="0"/>
                    </a:moveTo>
                    <a:lnTo>
                      <a:pt x="529" y="296"/>
                    </a:lnTo>
                    <a:lnTo>
                      <a:pt x="84" y="422"/>
                    </a:lnTo>
                    <a:lnTo>
                      <a:pt x="0" y="126"/>
                    </a:lnTo>
                    <a:lnTo>
                      <a:pt x="4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7" name="Freeform 148"/>
              <p:cNvSpPr>
                <a:spLocks/>
              </p:cNvSpPr>
              <p:nvPr/>
            </p:nvSpPr>
            <p:spPr bwMode="auto">
              <a:xfrm>
                <a:off x="5468" y="983"/>
                <a:ext cx="262" cy="120"/>
              </a:xfrm>
              <a:custGeom>
                <a:avLst/>
                <a:gdLst>
                  <a:gd name="T0" fmla="*/ 0 w 188"/>
                  <a:gd name="T1" fmla="*/ 67 h 86"/>
                  <a:gd name="T2" fmla="*/ 36 w 188"/>
                  <a:gd name="T3" fmla="*/ 33 h 86"/>
                  <a:gd name="T4" fmla="*/ 136 w 188"/>
                  <a:gd name="T5" fmla="*/ 0 h 86"/>
                  <a:gd name="T6" fmla="*/ 188 w 188"/>
                  <a:gd name="T7" fmla="*/ 7 h 86"/>
                  <a:gd name="T8" fmla="*/ 178 w 188"/>
                  <a:gd name="T9" fmla="*/ 38 h 86"/>
                  <a:gd name="T10" fmla="*/ 136 w 188"/>
                  <a:gd name="T11" fmla="*/ 32 h 86"/>
                  <a:gd name="T12" fmla="*/ 58 w 188"/>
                  <a:gd name="T13" fmla="*/ 56 h 86"/>
                  <a:gd name="T14" fmla="*/ 26 w 188"/>
                  <a:gd name="T15" fmla="*/ 85 h 86"/>
                  <a:gd name="T16" fmla="*/ 26 w 188"/>
                  <a:gd name="T17" fmla="*/ 86 h 86"/>
                  <a:gd name="T18" fmla="*/ 26 w 188"/>
                  <a:gd name="T19" fmla="*/ 86 h 86"/>
                  <a:gd name="T20" fmla="*/ 0 w 188"/>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86">
                    <a:moveTo>
                      <a:pt x="0" y="67"/>
                    </a:moveTo>
                    <a:cubicBezTo>
                      <a:pt x="1" y="66"/>
                      <a:pt x="13" y="49"/>
                      <a:pt x="36" y="33"/>
                    </a:cubicBezTo>
                    <a:cubicBezTo>
                      <a:pt x="59" y="16"/>
                      <a:pt x="93" y="0"/>
                      <a:pt x="136" y="0"/>
                    </a:cubicBezTo>
                    <a:cubicBezTo>
                      <a:pt x="152" y="0"/>
                      <a:pt x="169" y="2"/>
                      <a:pt x="188" y="7"/>
                    </a:cubicBezTo>
                    <a:cubicBezTo>
                      <a:pt x="178" y="38"/>
                      <a:pt x="178" y="38"/>
                      <a:pt x="178" y="38"/>
                    </a:cubicBezTo>
                    <a:cubicBezTo>
                      <a:pt x="163" y="33"/>
                      <a:pt x="149" y="32"/>
                      <a:pt x="136" y="32"/>
                    </a:cubicBezTo>
                    <a:cubicBezTo>
                      <a:pt x="104" y="32"/>
                      <a:pt x="77" y="43"/>
                      <a:pt x="58" y="56"/>
                    </a:cubicBezTo>
                    <a:cubicBezTo>
                      <a:pt x="39" y="69"/>
                      <a:pt x="28" y="83"/>
                      <a:pt x="26" y="85"/>
                    </a:cubicBezTo>
                    <a:cubicBezTo>
                      <a:pt x="26" y="86"/>
                      <a:pt x="26" y="86"/>
                      <a:pt x="26" y="86"/>
                    </a:cubicBezTo>
                    <a:cubicBezTo>
                      <a:pt x="26" y="86"/>
                      <a:pt x="26" y="86"/>
                      <a:pt x="26" y="86"/>
                    </a:cubicBezTo>
                    <a:cubicBezTo>
                      <a:pt x="0" y="67"/>
                      <a:pt x="0" y="67"/>
                      <a:pt x="0" y="67"/>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8" name="Rectangle 149"/>
              <p:cNvSpPr>
                <a:spLocks noChangeArrowheads="1"/>
              </p:cNvSpPr>
              <p:nvPr/>
            </p:nvSpPr>
            <p:spPr bwMode="auto">
              <a:xfrm>
                <a:off x="5389" y="1466"/>
                <a:ext cx="57" cy="37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19" name="Rectangle 150"/>
              <p:cNvSpPr>
                <a:spLocks noChangeArrowheads="1"/>
              </p:cNvSpPr>
              <p:nvPr/>
            </p:nvSpPr>
            <p:spPr bwMode="auto">
              <a:xfrm>
                <a:off x="5389" y="1466"/>
                <a:ext cx="57"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0" name="Freeform 151"/>
              <p:cNvSpPr>
                <a:spLocks/>
              </p:cNvSpPr>
              <p:nvPr/>
            </p:nvSpPr>
            <p:spPr bwMode="auto">
              <a:xfrm>
                <a:off x="5493" y="983"/>
                <a:ext cx="237" cy="119"/>
              </a:xfrm>
              <a:custGeom>
                <a:avLst/>
                <a:gdLst>
                  <a:gd name="T0" fmla="*/ 118 w 170"/>
                  <a:gd name="T1" fmla="*/ 0 h 85"/>
                  <a:gd name="T2" fmla="*/ 118 w 170"/>
                  <a:gd name="T3" fmla="*/ 0 h 85"/>
                  <a:gd name="T4" fmla="*/ 118 w 170"/>
                  <a:gd name="T5" fmla="*/ 0 h 85"/>
                  <a:gd name="T6" fmla="*/ 18 w 170"/>
                  <a:gd name="T7" fmla="*/ 33 h 85"/>
                  <a:gd name="T8" fmla="*/ 0 w 170"/>
                  <a:gd name="T9" fmla="*/ 48 h 85"/>
                  <a:gd name="T10" fmla="*/ 0 w 170"/>
                  <a:gd name="T11" fmla="*/ 48 h 85"/>
                  <a:gd name="T12" fmla="*/ 8 w 170"/>
                  <a:gd name="T13" fmla="*/ 85 h 85"/>
                  <a:gd name="T14" fmla="*/ 40 w 170"/>
                  <a:gd name="T15" fmla="*/ 56 h 85"/>
                  <a:gd name="T16" fmla="*/ 118 w 170"/>
                  <a:gd name="T17" fmla="*/ 32 h 85"/>
                  <a:gd name="T18" fmla="*/ 160 w 170"/>
                  <a:gd name="T19" fmla="*/ 38 h 85"/>
                  <a:gd name="T20" fmla="*/ 170 w 170"/>
                  <a:gd name="T21" fmla="*/ 7 h 85"/>
                  <a:gd name="T22" fmla="*/ 168 w 170"/>
                  <a:gd name="T23" fmla="*/ 7 h 85"/>
                  <a:gd name="T24" fmla="*/ 119 w 170"/>
                  <a:gd name="T25" fmla="*/ 0 h 85"/>
                  <a:gd name="T26" fmla="*/ 118 w 170"/>
                  <a:gd name="T2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85">
                    <a:moveTo>
                      <a:pt x="118" y="0"/>
                    </a:moveTo>
                    <a:cubicBezTo>
                      <a:pt x="118" y="0"/>
                      <a:pt x="118" y="0"/>
                      <a:pt x="118" y="0"/>
                    </a:cubicBezTo>
                    <a:cubicBezTo>
                      <a:pt x="118" y="0"/>
                      <a:pt x="118" y="0"/>
                      <a:pt x="118" y="0"/>
                    </a:cubicBezTo>
                    <a:cubicBezTo>
                      <a:pt x="75" y="0"/>
                      <a:pt x="41" y="16"/>
                      <a:pt x="18" y="33"/>
                    </a:cubicBezTo>
                    <a:cubicBezTo>
                      <a:pt x="11" y="38"/>
                      <a:pt x="5" y="43"/>
                      <a:pt x="0" y="48"/>
                    </a:cubicBezTo>
                    <a:cubicBezTo>
                      <a:pt x="0" y="48"/>
                      <a:pt x="0" y="48"/>
                      <a:pt x="0" y="48"/>
                    </a:cubicBezTo>
                    <a:cubicBezTo>
                      <a:pt x="8" y="85"/>
                      <a:pt x="8" y="85"/>
                      <a:pt x="8" y="85"/>
                    </a:cubicBezTo>
                    <a:cubicBezTo>
                      <a:pt x="11" y="81"/>
                      <a:pt x="22" y="68"/>
                      <a:pt x="40" y="56"/>
                    </a:cubicBezTo>
                    <a:cubicBezTo>
                      <a:pt x="59" y="43"/>
                      <a:pt x="86" y="32"/>
                      <a:pt x="118" y="32"/>
                    </a:cubicBezTo>
                    <a:cubicBezTo>
                      <a:pt x="131" y="32"/>
                      <a:pt x="145" y="33"/>
                      <a:pt x="160" y="38"/>
                    </a:cubicBezTo>
                    <a:cubicBezTo>
                      <a:pt x="170" y="7"/>
                      <a:pt x="170" y="7"/>
                      <a:pt x="170" y="7"/>
                    </a:cubicBezTo>
                    <a:cubicBezTo>
                      <a:pt x="169" y="7"/>
                      <a:pt x="168" y="7"/>
                      <a:pt x="168" y="7"/>
                    </a:cubicBezTo>
                    <a:cubicBezTo>
                      <a:pt x="150" y="2"/>
                      <a:pt x="134" y="0"/>
                      <a:pt x="119" y="0"/>
                    </a:cubicBezTo>
                    <a:cubicBezTo>
                      <a:pt x="119" y="0"/>
                      <a:pt x="118" y="0"/>
                      <a:pt x="118" y="0"/>
                    </a:cubicBezTo>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1" name="Freeform 152"/>
              <p:cNvSpPr>
                <a:spLocks/>
              </p:cNvSpPr>
              <p:nvPr/>
            </p:nvSpPr>
            <p:spPr bwMode="auto">
              <a:xfrm>
                <a:off x="5721" y="993"/>
                <a:ext cx="49" cy="52"/>
              </a:xfrm>
              <a:custGeom>
                <a:avLst/>
                <a:gdLst>
                  <a:gd name="T0" fmla="*/ 6 w 35"/>
                  <a:gd name="T1" fmla="*/ 0 h 37"/>
                  <a:gd name="T2" fmla="*/ 0 w 35"/>
                  <a:gd name="T3" fmla="*/ 20 h 37"/>
                  <a:gd name="T4" fmla="*/ 18 w 35"/>
                  <a:gd name="T5" fmla="*/ 20 h 37"/>
                  <a:gd name="T6" fmla="*/ 18 w 35"/>
                  <a:gd name="T7" fmla="*/ 37 h 37"/>
                  <a:gd name="T8" fmla="*/ 33 w 35"/>
                  <a:gd name="T9" fmla="*/ 25 h 37"/>
                  <a:gd name="T10" fmla="*/ 22 w 35"/>
                  <a:gd name="T11" fmla="*/ 5 h 37"/>
                  <a:gd name="T12" fmla="*/ 22 w 35"/>
                  <a:gd name="T13" fmla="*/ 5 h 37"/>
                  <a:gd name="T14" fmla="*/ 22 w 35"/>
                  <a:gd name="T15" fmla="*/ 5 h 37"/>
                  <a:gd name="T16" fmla="*/ 6 w 3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6" y="0"/>
                    </a:moveTo>
                    <a:cubicBezTo>
                      <a:pt x="0" y="20"/>
                      <a:pt x="0" y="20"/>
                      <a:pt x="0" y="20"/>
                    </a:cubicBezTo>
                    <a:cubicBezTo>
                      <a:pt x="18" y="20"/>
                      <a:pt x="18" y="20"/>
                      <a:pt x="18" y="20"/>
                    </a:cubicBezTo>
                    <a:cubicBezTo>
                      <a:pt x="18" y="37"/>
                      <a:pt x="18" y="37"/>
                      <a:pt x="18" y="37"/>
                    </a:cubicBezTo>
                    <a:cubicBezTo>
                      <a:pt x="25" y="37"/>
                      <a:pt x="31" y="32"/>
                      <a:pt x="33" y="25"/>
                    </a:cubicBezTo>
                    <a:cubicBezTo>
                      <a:pt x="35" y="17"/>
                      <a:pt x="31" y="8"/>
                      <a:pt x="22" y="5"/>
                    </a:cubicBezTo>
                    <a:cubicBezTo>
                      <a:pt x="22" y="5"/>
                      <a:pt x="22" y="5"/>
                      <a:pt x="22" y="5"/>
                    </a:cubicBezTo>
                    <a:cubicBezTo>
                      <a:pt x="22" y="5"/>
                      <a:pt x="22" y="5"/>
                      <a:pt x="22" y="5"/>
                    </a:cubicBezTo>
                    <a:cubicBezTo>
                      <a:pt x="6" y="0"/>
                      <a:pt x="6" y="0"/>
                      <a:pt x="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2" name="Freeform 153"/>
              <p:cNvSpPr>
                <a:spLocks/>
              </p:cNvSpPr>
              <p:nvPr/>
            </p:nvSpPr>
            <p:spPr bwMode="auto">
              <a:xfrm>
                <a:off x="5716" y="1021"/>
                <a:ext cx="30" cy="24"/>
              </a:xfrm>
              <a:custGeom>
                <a:avLst/>
                <a:gdLst>
                  <a:gd name="T0" fmla="*/ 22 w 22"/>
                  <a:gd name="T1" fmla="*/ 0 h 17"/>
                  <a:gd name="T2" fmla="*/ 4 w 22"/>
                  <a:gd name="T3" fmla="*/ 0 h 17"/>
                  <a:gd name="T4" fmla="*/ 0 w 22"/>
                  <a:gd name="T5" fmla="*/ 11 h 17"/>
                  <a:gd name="T6" fmla="*/ 16 w 22"/>
                  <a:gd name="T7" fmla="*/ 16 h 17"/>
                  <a:gd name="T8" fmla="*/ 16 w 22"/>
                  <a:gd name="T9" fmla="*/ 16 h 17"/>
                  <a:gd name="T10" fmla="*/ 17 w 22"/>
                  <a:gd name="T11" fmla="*/ 16 h 17"/>
                  <a:gd name="T12" fmla="*/ 22 w 22"/>
                  <a:gd name="T13" fmla="*/ 17 h 17"/>
                  <a:gd name="T14" fmla="*/ 22 w 22"/>
                  <a:gd name="T15" fmla="*/ 17 h 17"/>
                  <a:gd name="T16" fmla="*/ 22 w 2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7">
                    <a:moveTo>
                      <a:pt x="22" y="0"/>
                    </a:moveTo>
                    <a:cubicBezTo>
                      <a:pt x="4" y="0"/>
                      <a:pt x="4" y="0"/>
                      <a:pt x="4" y="0"/>
                    </a:cubicBezTo>
                    <a:cubicBezTo>
                      <a:pt x="0" y="11"/>
                      <a:pt x="0" y="11"/>
                      <a:pt x="0" y="11"/>
                    </a:cubicBezTo>
                    <a:cubicBezTo>
                      <a:pt x="16" y="16"/>
                      <a:pt x="16" y="16"/>
                      <a:pt x="16" y="16"/>
                    </a:cubicBezTo>
                    <a:cubicBezTo>
                      <a:pt x="16" y="16"/>
                      <a:pt x="16" y="16"/>
                      <a:pt x="16" y="16"/>
                    </a:cubicBezTo>
                    <a:cubicBezTo>
                      <a:pt x="17" y="16"/>
                      <a:pt x="17" y="16"/>
                      <a:pt x="17" y="16"/>
                    </a:cubicBezTo>
                    <a:cubicBezTo>
                      <a:pt x="18" y="17"/>
                      <a:pt x="20" y="17"/>
                      <a:pt x="22" y="17"/>
                    </a:cubicBezTo>
                    <a:cubicBezTo>
                      <a:pt x="22" y="17"/>
                      <a:pt x="22" y="17"/>
                      <a:pt x="22" y="17"/>
                    </a:cubicBezTo>
                    <a:cubicBezTo>
                      <a:pt x="22" y="0"/>
                      <a:pt x="22" y="0"/>
                      <a:pt x="22" y="0"/>
                    </a:cubicBezTo>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3" name="Freeform 154"/>
              <p:cNvSpPr>
                <a:spLocks/>
              </p:cNvSpPr>
              <p:nvPr/>
            </p:nvSpPr>
            <p:spPr bwMode="auto">
              <a:xfrm>
                <a:off x="5389" y="1843"/>
                <a:ext cx="102" cy="57"/>
              </a:xfrm>
              <a:custGeom>
                <a:avLst/>
                <a:gdLst>
                  <a:gd name="T0" fmla="*/ 102 w 102"/>
                  <a:gd name="T1" fmla="*/ 43 h 57"/>
                  <a:gd name="T2" fmla="*/ 58 w 102"/>
                  <a:gd name="T3" fmla="*/ 0 h 57"/>
                  <a:gd name="T4" fmla="*/ 0 w 102"/>
                  <a:gd name="T5" fmla="*/ 0 h 57"/>
                  <a:gd name="T6" fmla="*/ 0 w 102"/>
                  <a:gd name="T7" fmla="*/ 57 h 57"/>
                  <a:gd name="T8" fmla="*/ 102 w 102"/>
                  <a:gd name="T9" fmla="*/ 57 h 57"/>
                  <a:gd name="T10" fmla="*/ 102 w 102"/>
                  <a:gd name="T11" fmla="*/ 43 h 57"/>
                </a:gdLst>
                <a:ahLst/>
                <a:cxnLst>
                  <a:cxn ang="0">
                    <a:pos x="T0" y="T1"/>
                  </a:cxn>
                  <a:cxn ang="0">
                    <a:pos x="T2" y="T3"/>
                  </a:cxn>
                  <a:cxn ang="0">
                    <a:pos x="T4" y="T5"/>
                  </a:cxn>
                  <a:cxn ang="0">
                    <a:pos x="T6" y="T7"/>
                  </a:cxn>
                  <a:cxn ang="0">
                    <a:pos x="T8" y="T9"/>
                  </a:cxn>
                  <a:cxn ang="0">
                    <a:pos x="T10" y="T11"/>
                  </a:cxn>
                </a:cxnLst>
                <a:rect l="0" t="0" r="r" b="b"/>
                <a:pathLst>
                  <a:path w="102" h="57">
                    <a:moveTo>
                      <a:pt x="102" y="43"/>
                    </a:moveTo>
                    <a:lnTo>
                      <a:pt x="58" y="0"/>
                    </a:lnTo>
                    <a:lnTo>
                      <a:pt x="0" y="0"/>
                    </a:lnTo>
                    <a:lnTo>
                      <a:pt x="0" y="57"/>
                    </a:lnTo>
                    <a:lnTo>
                      <a:pt x="102" y="57"/>
                    </a:lnTo>
                    <a:lnTo>
                      <a:pt x="102" y="4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4" name="Freeform 155"/>
              <p:cNvSpPr>
                <a:spLocks/>
              </p:cNvSpPr>
              <p:nvPr/>
            </p:nvSpPr>
            <p:spPr bwMode="auto">
              <a:xfrm>
                <a:off x="5389" y="1843"/>
                <a:ext cx="102" cy="57"/>
              </a:xfrm>
              <a:custGeom>
                <a:avLst/>
                <a:gdLst>
                  <a:gd name="T0" fmla="*/ 102 w 102"/>
                  <a:gd name="T1" fmla="*/ 43 h 57"/>
                  <a:gd name="T2" fmla="*/ 58 w 102"/>
                  <a:gd name="T3" fmla="*/ 0 h 57"/>
                  <a:gd name="T4" fmla="*/ 0 w 102"/>
                  <a:gd name="T5" fmla="*/ 0 h 57"/>
                  <a:gd name="T6" fmla="*/ 0 w 102"/>
                  <a:gd name="T7" fmla="*/ 57 h 57"/>
                  <a:gd name="T8" fmla="*/ 102 w 102"/>
                  <a:gd name="T9" fmla="*/ 57 h 57"/>
                  <a:gd name="T10" fmla="*/ 102 w 102"/>
                  <a:gd name="T11" fmla="*/ 43 h 57"/>
                </a:gdLst>
                <a:ahLst/>
                <a:cxnLst>
                  <a:cxn ang="0">
                    <a:pos x="T0" y="T1"/>
                  </a:cxn>
                  <a:cxn ang="0">
                    <a:pos x="T2" y="T3"/>
                  </a:cxn>
                  <a:cxn ang="0">
                    <a:pos x="T4" y="T5"/>
                  </a:cxn>
                  <a:cxn ang="0">
                    <a:pos x="T6" y="T7"/>
                  </a:cxn>
                  <a:cxn ang="0">
                    <a:pos x="T8" y="T9"/>
                  </a:cxn>
                  <a:cxn ang="0">
                    <a:pos x="T10" y="T11"/>
                  </a:cxn>
                </a:cxnLst>
                <a:rect l="0" t="0" r="r" b="b"/>
                <a:pathLst>
                  <a:path w="102" h="57">
                    <a:moveTo>
                      <a:pt x="102" y="43"/>
                    </a:moveTo>
                    <a:lnTo>
                      <a:pt x="58" y="0"/>
                    </a:lnTo>
                    <a:lnTo>
                      <a:pt x="0" y="0"/>
                    </a:lnTo>
                    <a:lnTo>
                      <a:pt x="0" y="57"/>
                    </a:lnTo>
                    <a:lnTo>
                      <a:pt x="102" y="57"/>
                    </a:lnTo>
                    <a:lnTo>
                      <a:pt x="102"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5" name="Freeform 156"/>
              <p:cNvSpPr>
                <a:spLocks/>
              </p:cNvSpPr>
              <p:nvPr/>
            </p:nvSpPr>
            <p:spPr bwMode="auto">
              <a:xfrm>
                <a:off x="5389" y="1509"/>
                <a:ext cx="26" cy="334"/>
              </a:xfrm>
              <a:custGeom>
                <a:avLst/>
                <a:gdLst>
                  <a:gd name="T0" fmla="*/ 26 w 26"/>
                  <a:gd name="T1" fmla="*/ 0 h 334"/>
                  <a:gd name="T2" fmla="*/ 0 w 26"/>
                  <a:gd name="T3" fmla="*/ 7 h 334"/>
                  <a:gd name="T4" fmla="*/ 0 w 26"/>
                  <a:gd name="T5" fmla="*/ 334 h 334"/>
                  <a:gd name="T6" fmla="*/ 26 w 26"/>
                  <a:gd name="T7" fmla="*/ 334 h 334"/>
                  <a:gd name="T8" fmla="*/ 26 w 26"/>
                  <a:gd name="T9" fmla="*/ 0 h 334"/>
                </a:gdLst>
                <a:ahLst/>
                <a:cxnLst>
                  <a:cxn ang="0">
                    <a:pos x="T0" y="T1"/>
                  </a:cxn>
                  <a:cxn ang="0">
                    <a:pos x="T2" y="T3"/>
                  </a:cxn>
                  <a:cxn ang="0">
                    <a:pos x="T4" y="T5"/>
                  </a:cxn>
                  <a:cxn ang="0">
                    <a:pos x="T6" y="T7"/>
                  </a:cxn>
                  <a:cxn ang="0">
                    <a:pos x="T8" y="T9"/>
                  </a:cxn>
                </a:cxnLst>
                <a:rect l="0" t="0" r="r" b="b"/>
                <a:pathLst>
                  <a:path w="26" h="334">
                    <a:moveTo>
                      <a:pt x="26" y="0"/>
                    </a:moveTo>
                    <a:lnTo>
                      <a:pt x="0" y="7"/>
                    </a:lnTo>
                    <a:lnTo>
                      <a:pt x="0" y="334"/>
                    </a:lnTo>
                    <a:lnTo>
                      <a:pt x="26" y="334"/>
                    </a:lnTo>
                    <a:lnTo>
                      <a:pt x="26"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6" name="Freeform 157"/>
              <p:cNvSpPr>
                <a:spLocks/>
              </p:cNvSpPr>
              <p:nvPr/>
            </p:nvSpPr>
            <p:spPr bwMode="auto">
              <a:xfrm>
                <a:off x="5389" y="1509"/>
                <a:ext cx="26" cy="334"/>
              </a:xfrm>
              <a:custGeom>
                <a:avLst/>
                <a:gdLst>
                  <a:gd name="T0" fmla="*/ 26 w 26"/>
                  <a:gd name="T1" fmla="*/ 0 h 334"/>
                  <a:gd name="T2" fmla="*/ 0 w 26"/>
                  <a:gd name="T3" fmla="*/ 7 h 334"/>
                  <a:gd name="T4" fmla="*/ 0 w 26"/>
                  <a:gd name="T5" fmla="*/ 334 h 334"/>
                  <a:gd name="T6" fmla="*/ 26 w 26"/>
                  <a:gd name="T7" fmla="*/ 334 h 334"/>
                  <a:gd name="T8" fmla="*/ 26 w 26"/>
                  <a:gd name="T9" fmla="*/ 0 h 334"/>
                </a:gdLst>
                <a:ahLst/>
                <a:cxnLst>
                  <a:cxn ang="0">
                    <a:pos x="T0" y="T1"/>
                  </a:cxn>
                  <a:cxn ang="0">
                    <a:pos x="T2" y="T3"/>
                  </a:cxn>
                  <a:cxn ang="0">
                    <a:pos x="T4" y="T5"/>
                  </a:cxn>
                  <a:cxn ang="0">
                    <a:pos x="T6" y="T7"/>
                  </a:cxn>
                  <a:cxn ang="0">
                    <a:pos x="T8" y="T9"/>
                  </a:cxn>
                </a:cxnLst>
                <a:rect l="0" t="0" r="r" b="b"/>
                <a:pathLst>
                  <a:path w="26" h="334">
                    <a:moveTo>
                      <a:pt x="26" y="0"/>
                    </a:moveTo>
                    <a:lnTo>
                      <a:pt x="0" y="7"/>
                    </a:lnTo>
                    <a:lnTo>
                      <a:pt x="0" y="334"/>
                    </a:lnTo>
                    <a:lnTo>
                      <a:pt x="26" y="334"/>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7" name="Rectangle 158"/>
              <p:cNvSpPr>
                <a:spLocks noChangeArrowheads="1"/>
              </p:cNvSpPr>
              <p:nvPr/>
            </p:nvSpPr>
            <p:spPr bwMode="auto">
              <a:xfrm>
                <a:off x="5389" y="1843"/>
                <a:ext cx="26" cy="57"/>
              </a:xfrm>
              <a:prstGeom prst="rect">
                <a:avLst/>
              </a:prstGeom>
              <a:solidFill>
                <a:srgbClr val="0014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8" name="Rectangle 159"/>
              <p:cNvSpPr>
                <a:spLocks noChangeArrowheads="1"/>
              </p:cNvSpPr>
              <p:nvPr/>
            </p:nvSpPr>
            <p:spPr bwMode="auto">
              <a:xfrm>
                <a:off x="5389" y="1843"/>
                <a:ext cx="26" cy="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29" name="Freeform 160"/>
              <p:cNvSpPr>
                <a:spLocks noEditPoints="1"/>
              </p:cNvSpPr>
              <p:nvPr/>
            </p:nvSpPr>
            <p:spPr bwMode="auto">
              <a:xfrm>
                <a:off x="5418" y="1380"/>
                <a:ext cx="221" cy="283"/>
              </a:xfrm>
              <a:custGeom>
                <a:avLst/>
                <a:gdLst>
                  <a:gd name="T0" fmla="*/ 82 w 159"/>
                  <a:gd name="T1" fmla="*/ 190 h 204"/>
                  <a:gd name="T2" fmla="*/ 114 w 159"/>
                  <a:gd name="T3" fmla="*/ 106 h 204"/>
                  <a:gd name="T4" fmla="*/ 0 w 159"/>
                  <a:gd name="T5" fmla="*/ 33 h 204"/>
                  <a:gd name="T6" fmla="*/ 20 w 159"/>
                  <a:gd name="T7" fmla="*/ 0 h 204"/>
                  <a:gd name="T8" fmla="*/ 148 w 159"/>
                  <a:gd name="T9" fmla="*/ 82 h 204"/>
                  <a:gd name="T10" fmla="*/ 156 w 159"/>
                  <a:gd name="T11" fmla="*/ 105 h 204"/>
                  <a:gd name="T12" fmla="*/ 118 w 159"/>
                  <a:gd name="T13" fmla="*/ 204 h 204"/>
                  <a:gd name="T14" fmla="*/ 82 w 159"/>
                  <a:gd name="T15" fmla="*/ 190 h 204"/>
                  <a:gd name="T16" fmla="*/ 0 w 159"/>
                  <a:gd name="T17" fmla="*/ 33 h 204"/>
                  <a:gd name="T18" fmla="*/ 0 w 159"/>
                  <a:gd name="T19" fmla="*/ 33 h 204"/>
                  <a:gd name="T20" fmla="*/ 0 w 159"/>
                  <a:gd name="T21" fmla="*/ 3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04">
                    <a:moveTo>
                      <a:pt x="82" y="190"/>
                    </a:moveTo>
                    <a:cubicBezTo>
                      <a:pt x="114" y="106"/>
                      <a:pt x="114" y="106"/>
                      <a:pt x="114" y="106"/>
                    </a:cubicBezTo>
                    <a:cubicBezTo>
                      <a:pt x="0" y="33"/>
                      <a:pt x="0" y="33"/>
                      <a:pt x="0" y="33"/>
                    </a:cubicBezTo>
                    <a:cubicBezTo>
                      <a:pt x="20" y="0"/>
                      <a:pt x="20" y="0"/>
                      <a:pt x="20" y="0"/>
                    </a:cubicBezTo>
                    <a:cubicBezTo>
                      <a:pt x="148" y="82"/>
                      <a:pt x="148" y="82"/>
                      <a:pt x="148" y="82"/>
                    </a:cubicBezTo>
                    <a:cubicBezTo>
                      <a:pt x="156" y="87"/>
                      <a:pt x="159" y="96"/>
                      <a:pt x="156" y="105"/>
                    </a:cubicBezTo>
                    <a:cubicBezTo>
                      <a:pt x="118" y="204"/>
                      <a:pt x="118" y="204"/>
                      <a:pt x="118" y="204"/>
                    </a:cubicBezTo>
                    <a:cubicBezTo>
                      <a:pt x="82" y="190"/>
                      <a:pt x="82" y="190"/>
                      <a:pt x="82" y="190"/>
                    </a:cubicBezTo>
                    <a:moveTo>
                      <a:pt x="0" y="33"/>
                    </a:moveTo>
                    <a:cubicBezTo>
                      <a:pt x="0" y="33"/>
                      <a:pt x="0" y="33"/>
                      <a:pt x="0" y="33"/>
                    </a:cubicBezTo>
                    <a:cubicBezTo>
                      <a:pt x="0" y="33"/>
                      <a:pt x="0" y="33"/>
                      <a:pt x="0" y="33"/>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0" name="Freeform 161"/>
              <p:cNvSpPr>
                <a:spLocks/>
              </p:cNvSpPr>
              <p:nvPr/>
            </p:nvSpPr>
            <p:spPr bwMode="auto">
              <a:xfrm>
                <a:off x="5532" y="1643"/>
                <a:ext cx="103" cy="57"/>
              </a:xfrm>
              <a:custGeom>
                <a:avLst/>
                <a:gdLst>
                  <a:gd name="T0" fmla="*/ 103 w 103"/>
                  <a:gd name="T1" fmla="*/ 44 h 57"/>
                  <a:gd name="T2" fmla="*/ 59 w 103"/>
                  <a:gd name="T3" fmla="*/ 0 h 57"/>
                  <a:gd name="T4" fmla="*/ 0 w 103"/>
                  <a:gd name="T5" fmla="*/ 0 h 57"/>
                  <a:gd name="T6" fmla="*/ 0 w 103"/>
                  <a:gd name="T7" fmla="*/ 57 h 57"/>
                  <a:gd name="T8" fmla="*/ 103 w 103"/>
                  <a:gd name="T9" fmla="*/ 57 h 57"/>
                  <a:gd name="T10" fmla="*/ 103 w 103"/>
                  <a:gd name="T11" fmla="*/ 44 h 57"/>
                </a:gdLst>
                <a:ahLst/>
                <a:cxnLst>
                  <a:cxn ang="0">
                    <a:pos x="T0" y="T1"/>
                  </a:cxn>
                  <a:cxn ang="0">
                    <a:pos x="T2" y="T3"/>
                  </a:cxn>
                  <a:cxn ang="0">
                    <a:pos x="T4" y="T5"/>
                  </a:cxn>
                  <a:cxn ang="0">
                    <a:pos x="T6" y="T7"/>
                  </a:cxn>
                  <a:cxn ang="0">
                    <a:pos x="T8" y="T9"/>
                  </a:cxn>
                  <a:cxn ang="0">
                    <a:pos x="T10" y="T11"/>
                  </a:cxn>
                </a:cxnLst>
                <a:rect l="0" t="0" r="r" b="b"/>
                <a:pathLst>
                  <a:path w="103" h="57">
                    <a:moveTo>
                      <a:pt x="103" y="44"/>
                    </a:moveTo>
                    <a:lnTo>
                      <a:pt x="59" y="0"/>
                    </a:lnTo>
                    <a:lnTo>
                      <a:pt x="0" y="0"/>
                    </a:lnTo>
                    <a:lnTo>
                      <a:pt x="0" y="57"/>
                    </a:lnTo>
                    <a:lnTo>
                      <a:pt x="103" y="57"/>
                    </a:lnTo>
                    <a:lnTo>
                      <a:pt x="103" y="4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1" name="Freeform 162"/>
              <p:cNvSpPr>
                <a:spLocks/>
              </p:cNvSpPr>
              <p:nvPr/>
            </p:nvSpPr>
            <p:spPr bwMode="auto">
              <a:xfrm>
                <a:off x="5532" y="1643"/>
                <a:ext cx="103" cy="57"/>
              </a:xfrm>
              <a:custGeom>
                <a:avLst/>
                <a:gdLst>
                  <a:gd name="T0" fmla="*/ 103 w 103"/>
                  <a:gd name="T1" fmla="*/ 44 h 57"/>
                  <a:gd name="T2" fmla="*/ 59 w 103"/>
                  <a:gd name="T3" fmla="*/ 0 h 57"/>
                  <a:gd name="T4" fmla="*/ 0 w 103"/>
                  <a:gd name="T5" fmla="*/ 0 h 57"/>
                  <a:gd name="T6" fmla="*/ 0 w 103"/>
                  <a:gd name="T7" fmla="*/ 57 h 57"/>
                  <a:gd name="T8" fmla="*/ 103 w 103"/>
                  <a:gd name="T9" fmla="*/ 57 h 57"/>
                  <a:gd name="T10" fmla="*/ 103 w 103"/>
                  <a:gd name="T11" fmla="*/ 44 h 57"/>
                </a:gdLst>
                <a:ahLst/>
                <a:cxnLst>
                  <a:cxn ang="0">
                    <a:pos x="T0" y="T1"/>
                  </a:cxn>
                  <a:cxn ang="0">
                    <a:pos x="T2" y="T3"/>
                  </a:cxn>
                  <a:cxn ang="0">
                    <a:pos x="T4" y="T5"/>
                  </a:cxn>
                  <a:cxn ang="0">
                    <a:pos x="T6" y="T7"/>
                  </a:cxn>
                  <a:cxn ang="0">
                    <a:pos x="T8" y="T9"/>
                  </a:cxn>
                  <a:cxn ang="0">
                    <a:pos x="T10" y="T11"/>
                  </a:cxn>
                </a:cxnLst>
                <a:rect l="0" t="0" r="r" b="b"/>
                <a:pathLst>
                  <a:path w="103" h="57">
                    <a:moveTo>
                      <a:pt x="103" y="44"/>
                    </a:moveTo>
                    <a:lnTo>
                      <a:pt x="59" y="0"/>
                    </a:lnTo>
                    <a:lnTo>
                      <a:pt x="0" y="0"/>
                    </a:lnTo>
                    <a:lnTo>
                      <a:pt x="0" y="57"/>
                    </a:lnTo>
                    <a:lnTo>
                      <a:pt x="103" y="57"/>
                    </a:lnTo>
                    <a:lnTo>
                      <a:pt x="103"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2" name="Freeform 163"/>
              <p:cNvSpPr>
                <a:spLocks/>
              </p:cNvSpPr>
              <p:nvPr/>
            </p:nvSpPr>
            <p:spPr bwMode="auto">
              <a:xfrm>
                <a:off x="5514" y="1478"/>
                <a:ext cx="91" cy="165"/>
              </a:xfrm>
              <a:custGeom>
                <a:avLst/>
                <a:gdLst>
                  <a:gd name="T0" fmla="*/ 32 w 91"/>
                  <a:gd name="T1" fmla="*/ 0 h 165"/>
                  <a:gd name="T2" fmla="*/ 0 w 91"/>
                  <a:gd name="T3" fmla="*/ 9 h 165"/>
                  <a:gd name="T4" fmla="*/ 63 w 91"/>
                  <a:gd name="T5" fmla="*/ 49 h 165"/>
                  <a:gd name="T6" fmla="*/ 20 w 91"/>
                  <a:gd name="T7" fmla="*/ 165 h 165"/>
                  <a:gd name="T8" fmla="*/ 20 w 91"/>
                  <a:gd name="T9" fmla="*/ 165 h 165"/>
                  <a:gd name="T10" fmla="*/ 46 w 91"/>
                  <a:gd name="T11" fmla="*/ 165 h 165"/>
                  <a:gd name="T12" fmla="*/ 46 w 91"/>
                  <a:gd name="T13" fmla="*/ 163 h 165"/>
                  <a:gd name="T14" fmla="*/ 91 w 91"/>
                  <a:gd name="T15" fmla="*/ 38 h 165"/>
                  <a:gd name="T16" fmla="*/ 32 w 91"/>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65">
                    <a:moveTo>
                      <a:pt x="32" y="0"/>
                    </a:moveTo>
                    <a:lnTo>
                      <a:pt x="0" y="9"/>
                    </a:lnTo>
                    <a:lnTo>
                      <a:pt x="63" y="49"/>
                    </a:lnTo>
                    <a:lnTo>
                      <a:pt x="20" y="165"/>
                    </a:lnTo>
                    <a:lnTo>
                      <a:pt x="20" y="165"/>
                    </a:lnTo>
                    <a:lnTo>
                      <a:pt x="46" y="165"/>
                    </a:lnTo>
                    <a:lnTo>
                      <a:pt x="46" y="163"/>
                    </a:lnTo>
                    <a:lnTo>
                      <a:pt x="91" y="38"/>
                    </a:lnTo>
                    <a:lnTo>
                      <a:pt x="32"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3" name="Freeform 164"/>
              <p:cNvSpPr>
                <a:spLocks/>
              </p:cNvSpPr>
              <p:nvPr/>
            </p:nvSpPr>
            <p:spPr bwMode="auto">
              <a:xfrm>
                <a:off x="5514" y="1478"/>
                <a:ext cx="91" cy="165"/>
              </a:xfrm>
              <a:custGeom>
                <a:avLst/>
                <a:gdLst>
                  <a:gd name="T0" fmla="*/ 32 w 91"/>
                  <a:gd name="T1" fmla="*/ 0 h 165"/>
                  <a:gd name="T2" fmla="*/ 0 w 91"/>
                  <a:gd name="T3" fmla="*/ 9 h 165"/>
                  <a:gd name="T4" fmla="*/ 63 w 91"/>
                  <a:gd name="T5" fmla="*/ 49 h 165"/>
                  <a:gd name="T6" fmla="*/ 20 w 91"/>
                  <a:gd name="T7" fmla="*/ 165 h 165"/>
                  <a:gd name="T8" fmla="*/ 20 w 91"/>
                  <a:gd name="T9" fmla="*/ 165 h 165"/>
                  <a:gd name="T10" fmla="*/ 46 w 91"/>
                  <a:gd name="T11" fmla="*/ 165 h 165"/>
                  <a:gd name="T12" fmla="*/ 46 w 91"/>
                  <a:gd name="T13" fmla="*/ 163 h 165"/>
                  <a:gd name="T14" fmla="*/ 91 w 91"/>
                  <a:gd name="T15" fmla="*/ 38 h 165"/>
                  <a:gd name="T16" fmla="*/ 32 w 91"/>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65">
                    <a:moveTo>
                      <a:pt x="32" y="0"/>
                    </a:moveTo>
                    <a:lnTo>
                      <a:pt x="0" y="9"/>
                    </a:lnTo>
                    <a:lnTo>
                      <a:pt x="63" y="49"/>
                    </a:lnTo>
                    <a:lnTo>
                      <a:pt x="20" y="165"/>
                    </a:lnTo>
                    <a:lnTo>
                      <a:pt x="20" y="165"/>
                    </a:lnTo>
                    <a:lnTo>
                      <a:pt x="46" y="165"/>
                    </a:lnTo>
                    <a:lnTo>
                      <a:pt x="46" y="163"/>
                    </a:lnTo>
                    <a:lnTo>
                      <a:pt x="91" y="38"/>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4" name="Freeform 165"/>
              <p:cNvSpPr>
                <a:spLocks/>
              </p:cNvSpPr>
              <p:nvPr/>
            </p:nvSpPr>
            <p:spPr bwMode="auto">
              <a:xfrm>
                <a:off x="5532" y="1643"/>
                <a:ext cx="28" cy="57"/>
              </a:xfrm>
              <a:custGeom>
                <a:avLst/>
                <a:gdLst>
                  <a:gd name="T0" fmla="*/ 28 w 28"/>
                  <a:gd name="T1" fmla="*/ 0 h 57"/>
                  <a:gd name="T2" fmla="*/ 2 w 28"/>
                  <a:gd name="T3" fmla="*/ 0 h 57"/>
                  <a:gd name="T4" fmla="*/ 0 w 28"/>
                  <a:gd name="T5" fmla="*/ 0 h 57"/>
                  <a:gd name="T6" fmla="*/ 0 w 28"/>
                  <a:gd name="T7" fmla="*/ 57 h 57"/>
                  <a:gd name="T8" fmla="*/ 28 w 28"/>
                  <a:gd name="T9" fmla="*/ 57 h 57"/>
                  <a:gd name="T10" fmla="*/ 28 w 28"/>
                  <a:gd name="T11" fmla="*/ 0 h 57"/>
                </a:gdLst>
                <a:ahLst/>
                <a:cxnLst>
                  <a:cxn ang="0">
                    <a:pos x="T0" y="T1"/>
                  </a:cxn>
                  <a:cxn ang="0">
                    <a:pos x="T2" y="T3"/>
                  </a:cxn>
                  <a:cxn ang="0">
                    <a:pos x="T4" y="T5"/>
                  </a:cxn>
                  <a:cxn ang="0">
                    <a:pos x="T6" y="T7"/>
                  </a:cxn>
                  <a:cxn ang="0">
                    <a:pos x="T8" y="T9"/>
                  </a:cxn>
                  <a:cxn ang="0">
                    <a:pos x="T10" y="T11"/>
                  </a:cxn>
                </a:cxnLst>
                <a:rect l="0" t="0" r="r" b="b"/>
                <a:pathLst>
                  <a:path w="28" h="57">
                    <a:moveTo>
                      <a:pt x="28" y="0"/>
                    </a:moveTo>
                    <a:lnTo>
                      <a:pt x="2" y="0"/>
                    </a:lnTo>
                    <a:lnTo>
                      <a:pt x="0" y="0"/>
                    </a:lnTo>
                    <a:lnTo>
                      <a:pt x="0" y="57"/>
                    </a:lnTo>
                    <a:lnTo>
                      <a:pt x="28" y="57"/>
                    </a:lnTo>
                    <a:lnTo>
                      <a:pt x="28" y="0"/>
                    </a:lnTo>
                    <a:close/>
                  </a:path>
                </a:pathLst>
              </a:custGeom>
              <a:solidFill>
                <a:srgbClr val="0014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5" name="Freeform 166"/>
              <p:cNvSpPr>
                <a:spLocks/>
              </p:cNvSpPr>
              <p:nvPr/>
            </p:nvSpPr>
            <p:spPr bwMode="auto">
              <a:xfrm>
                <a:off x="5532" y="1643"/>
                <a:ext cx="28" cy="57"/>
              </a:xfrm>
              <a:custGeom>
                <a:avLst/>
                <a:gdLst>
                  <a:gd name="T0" fmla="*/ 28 w 28"/>
                  <a:gd name="T1" fmla="*/ 0 h 57"/>
                  <a:gd name="T2" fmla="*/ 2 w 28"/>
                  <a:gd name="T3" fmla="*/ 0 h 57"/>
                  <a:gd name="T4" fmla="*/ 0 w 28"/>
                  <a:gd name="T5" fmla="*/ 0 h 57"/>
                  <a:gd name="T6" fmla="*/ 0 w 28"/>
                  <a:gd name="T7" fmla="*/ 57 h 57"/>
                  <a:gd name="T8" fmla="*/ 28 w 28"/>
                  <a:gd name="T9" fmla="*/ 57 h 57"/>
                  <a:gd name="T10" fmla="*/ 28 w 28"/>
                  <a:gd name="T11" fmla="*/ 0 h 57"/>
                </a:gdLst>
                <a:ahLst/>
                <a:cxnLst>
                  <a:cxn ang="0">
                    <a:pos x="T0" y="T1"/>
                  </a:cxn>
                  <a:cxn ang="0">
                    <a:pos x="T2" y="T3"/>
                  </a:cxn>
                  <a:cxn ang="0">
                    <a:pos x="T4" y="T5"/>
                  </a:cxn>
                  <a:cxn ang="0">
                    <a:pos x="T6" y="T7"/>
                  </a:cxn>
                  <a:cxn ang="0">
                    <a:pos x="T8" y="T9"/>
                  </a:cxn>
                  <a:cxn ang="0">
                    <a:pos x="T10" y="T11"/>
                  </a:cxn>
                </a:cxnLst>
                <a:rect l="0" t="0" r="r" b="b"/>
                <a:pathLst>
                  <a:path w="28" h="57">
                    <a:moveTo>
                      <a:pt x="28" y="0"/>
                    </a:moveTo>
                    <a:lnTo>
                      <a:pt x="2" y="0"/>
                    </a:lnTo>
                    <a:lnTo>
                      <a:pt x="0" y="0"/>
                    </a:lnTo>
                    <a:lnTo>
                      <a:pt x="0" y="57"/>
                    </a:lnTo>
                    <a:lnTo>
                      <a:pt x="28" y="57"/>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6" name="Freeform 167"/>
              <p:cNvSpPr>
                <a:spLocks/>
              </p:cNvSpPr>
              <p:nvPr/>
            </p:nvSpPr>
            <p:spPr bwMode="auto">
              <a:xfrm>
                <a:off x="5748" y="997"/>
                <a:ext cx="68" cy="68"/>
              </a:xfrm>
              <a:custGeom>
                <a:avLst/>
                <a:gdLst>
                  <a:gd name="T0" fmla="*/ 68 w 68"/>
                  <a:gd name="T1" fmla="*/ 45 h 68"/>
                  <a:gd name="T2" fmla="*/ 24 w 68"/>
                  <a:gd name="T3" fmla="*/ 68 h 68"/>
                  <a:gd name="T4" fmla="*/ 0 w 68"/>
                  <a:gd name="T5" fmla="*/ 24 h 68"/>
                  <a:gd name="T6" fmla="*/ 44 w 68"/>
                  <a:gd name="T7" fmla="*/ 0 h 68"/>
                  <a:gd name="T8" fmla="*/ 68 w 68"/>
                  <a:gd name="T9" fmla="*/ 45 h 68"/>
                </a:gdLst>
                <a:ahLst/>
                <a:cxnLst>
                  <a:cxn ang="0">
                    <a:pos x="T0" y="T1"/>
                  </a:cxn>
                  <a:cxn ang="0">
                    <a:pos x="T2" y="T3"/>
                  </a:cxn>
                  <a:cxn ang="0">
                    <a:pos x="T4" y="T5"/>
                  </a:cxn>
                  <a:cxn ang="0">
                    <a:pos x="T6" y="T7"/>
                  </a:cxn>
                  <a:cxn ang="0">
                    <a:pos x="T8" y="T9"/>
                  </a:cxn>
                </a:cxnLst>
                <a:rect l="0" t="0" r="r" b="b"/>
                <a:pathLst>
                  <a:path w="68" h="68">
                    <a:moveTo>
                      <a:pt x="68" y="45"/>
                    </a:moveTo>
                    <a:lnTo>
                      <a:pt x="24" y="68"/>
                    </a:lnTo>
                    <a:lnTo>
                      <a:pt x="0" y="24"/>
                    </a:lnTo>
                    <a:lnTo>
                      <a:pt x="44" y="0"/>
                    </a:lnTo>
                    <a:lnTo>
                      <a:pt x="68"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7" name="Freeform 168"/>
              <p:cNvSpPr>
                <a:spLocks/>
              </p:cNvSpPr>
              <p:nvPr/>
            </p:nvSpPr>
            <p:spPr bwMode="auto">
              <a:xfrm>
                <a:off x="5349" y="1886"/>
                <a:ext cx="140" cy="103"/>
              </a:xfrm>
              <a:custGeom>
                <a:avLst/>
                <a:gdLst>
                  <a:gd name="T0" fmla="*/ 140 w 140"/>
                  <a:gd name="T1" fmla="*/ 46 h 103"/>
                  <a:gd name="T2" fmla="*/ 22 w 140"/>
                  <a:gd name="T3" fmla="*/ 103 h 103"/>
                  <a:gd name="T4" fmla="*/ 0 w 140"/>
                  <a:gd name="T5" fmla="*/ 57 h 103"/>
                  <a:gd name="T6" fmla="*/ 118 w 140"/>
                  <a:gd name="T7" fmla="*/ 0 h 103"/>
                  <a:gd name="T8" fmla="*/ 140 w 140"/>
                  <a:gd name="T9" fmla="*/ 46 h 103"/>
                </a:gdLst>
                <a:ahLst/>
                <a:cxnLst>
                  <a:cxn ang="0">
                    <a:pos x="T0" y="T1"/>
                  </a:cxn>
                  <a:cxn ang="0">
                    <a:pos x="T2" y="T3"/>
                  </a:cxn>
                  <a:cxn ang="0">
                    <a:pos x="T4" y="T5"/>
                  </a:cxn>
                  <a:cxn ang="0">
                    <a:pos x="T6" y="T7"/>
                  </a:cxn>
                  <a:cxn ang="0">
                    <a:pos x="T8" y="T9"/>
                  </a:cxn>
                </a:cxnLst>
                <a:rect l="0" t="0" r="r" b="b"/>
                <a:pathLst>
                  <a:path w="140" h="103">
                    <a:moveTo>
                      <a:pt x="140" y="46"/>
                    </a:moveTo>
                    <a:lnTo>
                      <a:pt x="22" y="103"/>
                    </a:lnTo>
                    <a:lnTo>
                      <a:pt x="0" y="57"/>
                    </a:lnTo>
                    <a:lnTo>
                      <a:pt x="118" y="0"/>
                    </a:lnTo>
                    <a:lnTo>
                      <a:pt x="140" y="4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8" name="Freeform 169"/>
              <p:cNvSpPr>
                <a:spLocks/>
              </p:cNvSpPr>
              <p:nvPr/>
            </p:nvSpPr>
            <p:spPr bwMode="auto">
              <a:xfrm>
                <a:off x="5349" y="1886"/>
                <a:ext cx="140" cy="103"/>
              </a:xfrm>
              <a:custGeom>
                <a:avLst/>
                <a:gdLst>
                  <a:gd name="T0" fmla="*/ 140 w 140"/>
                  <a:gd name="T1" fmla="*/ 46 h 103"/>
                  <a:gd name="T2" fmla="*/ 22 w 140"/>
                  <a:gd name="T3" fmla="*/ 103 h 103"/>
                  <a:gd name="T4" fmla="*/ 0 w 140"/>
                  <a:gd name="T5" fmla="*/ 57 h 103"/>
                  <a:gd name="T6" fmla="*/ 118 w 140"/>
                  <a:gd name="T7" fmla="*/ 0 h 103"/>
                  <a:gd name="T8" fmla="*/ 140 w 140"/>
                  <a:gd name="T9" fmla="*/ 46 h 103"/>
                </a:gdLst>
                <a:ahLst/>
                <a:cxnLst>
                  <a:cxn ang="0">
                    <a:pos x="T0" y="T1"/>
                  </a:cxn>
                  <a:cxn ang="0">
                    <a:pos x="T2" y="T3"/>
                  </a:cxn>
                  <a:cxn ang="0">
                    <a:pos x="T4" y="T5"/>
                  </a:cxn>
                  <a:cxn ang="0">
                    <a:pos x="T6" y="T7"/>
                  </a:cxn>
                  <a:cxn ang="0">
                    <a:pos x="T8" y="T9"/>
                  </a:cxn>
                </a:cxnLst>
                <a:rect l="0" t="0" r="r" b="b"/>
                <a:pathLst>
                  <a:path w="140" h="103">
                    <a:moveTo>
                      <a:pt x="140" y="46"/>
                    </a:moveTo>
                    <a:lnTo>
                      <a:pt x="22" y="103"/>
                    </a:lnTo>
                    <a:lnTo>
                      <a:pt x="0" y="57"/>
                    </a:lnTo>
                    <a:lnTo>
                      <a:pt x="118" y="0"/>
                    </a:lnTo>
                    <a:lnTo>
                      <a:pt x="140" y="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39" name="Freeform 170"/>
              <p:cNvSpPr>
                <a:spLocks/>
              </p:cNvSpPr>
              <p:nvPr/>
            </p:nvSpPr>
            <p:spPr bwMode="auto">
              <a:xfrm>
                <a:off x="5466" y="1868"/>
                <a:ext cx="66" cy="64"/>
              </a:xfrm>
              <a:custGeom>
                <a:avLst/>
                <a:gdLst>
                  <a:gd name="T0" fmla="*/ 34 w 48"/>
                  <a:gd name="T1" fmla="*/ 38 h 46"/>
                  <a:gd name="T2" fmla="*/ 35 w 48"/>
                  <a:gd name="T3" fmla="*/ 37 h 46"/>
                  <a:gd name="T4" fmla="*/ 43 w 48"/>
                  <a:gd name="T5" fmla="*/ 13 h 46"/>
                  <a:gd name="T6" fmla="*/ 18 w 48"/>
                  <a:gd name="T7" fmla="*/ 4 h 46"/>
                  <a:gd name="T8" fmla="*/ 18 w 48"/>
                  <a:gd name="T9" fmla="*/ 5 h 46"/>
                  <a:gd name="T10" fmla="*/ 18 w 48"/>
                  <a:gd name="T11" fmla="*/ 5 h 46"/>
                  <a:gd name="T12" fmla="*/ 0 w 48"/>
                  <a:gd name="T13" fmla="*/ 13 h 46"/>
                  <a:gd name="T14" fmla="*/ 17 w 48"/>
                  <a:gd name="T15" fmla="*/ 46 h 46"/>
                  <a:gd name="T16" fmla="*/ 34 w 48"/>
                  <a:gd name="T1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34" y="38"/>
                    </a:moveTo>
                    <a:cubicBezTo>
                      <a:pt x="35" y="37"/>
                      <a:pt x="35" y="37"/>
                      <a:pt x="35" y="37"/>
                    </a:cubicBezTo>
                    <a:cubicBezTo>
                      <a:pt x="44" y="33"/>
                      <a:pt x="48" y="22"/>
                      <a:pt x="43" y="13"/>
                    </a:cubicBezTo>
                    <a:cubicBezTo>
                      <a:pt x="39" y="4"/>
                      <a:pt x="28" y="0"/>
                      <a:pt x="18" y="4"/>
                    </a:cubicBezTo>
                    <a:cubicBezTo>
                      <a:pt x="18" y="5"/>
                      <a:pt x="18" y="5"/>
                      <a:pt x="18" y="5"/>
                    </a:cubicBezTo>
                    <a:cubicBezTo>
                      <a:pt x="18" y="5"/>
                      <a:pt x="18" y="5"/>
                      <a:pt x="18" y="5"/>
                    </a:cubicBezTo>
                    <a:cubicBezTo>
                      <a:pt x="0" y="13"/>
                      <a:pt x="0" y="13"/>
                      <a:pt x="0" y="13"/>
                    </a:cubicBezTo>
                    <a:cubicBezTo>
                      <a:pt x="17" y="46"/>
                      <a:pt x="17" y="46"/>
                      <a:pt x="17" y="46"/>
                    </a:cubicBezTo>
                    <a:cubicBezTo>
                      <a:pt x="34" y="38"/>
                      <a:pt x="34" y="38"/>
                      <a:pt x="34" y="3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0" name="Freeform 171"/>
              <p:cNvSpPr>
                <a:spLocks/>
              </p:cNvSpPr>
              <p:nvPr/>
            </p:nvSpPr>
            <p:spPr bwMode="auto">
              <a:xfrm>
                <a:off x="5027" y="1773"/>
                <a:ext cx="398" cy="598"/>
              </a:xfrm>
              <a:custGeom>
                <a:avLst/>
                <a:gdLst>
                  <a:gd name="T0" fmla="*/ 216 w 286"/>
                  <a:gd name="T1" fmla="*/ 25 h 430"/>
                  <a:gd name="T2" fmla="*/ 282 w 286"/>
                  <a:gd name="T3" fmla="*/ 365 h 430"/>
                  <a:gd name="T4" fmla="*/ 262 w 286"/>
                  <a:gd name="T5" fmla="*/ 393 h 430"/>
                  <a:gd name="T6" fmla="*/ 99 w 286"/>
                  <a:gd name="T7" fmla="*/ 425 h 430"/>
                  <a:gd name="T8" fmla="*/ 70 w 286"/>
                  <a:gd name="T9" fmla="*/ 405 h 430"/>
                  <a:gd name="T10" fmla="*/ 5 w 286"/>
                  <a:gd name="T11" fmla="*/ 65 h 430"/>
                  <a:gd name="T12" fmla="*/ 24 w 286"/>
                  <a:gd name="T13" fmla="*/ 37 h 430"/>
                  <a:gd name="T14" fmla="*/ 187 w 286"/>
                  <a:gd name="T15" fmla="*/ 5 h 430"/>
                  <a:gd name="T16" fmla="*/ 216 w 286"/>
                  <a:gd name="T17" fmla="*/ 2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30">
                    <a:moveTo>
                      <a:pt x="216" y="25"/>
                    </a:moveTo>
                    <a:cubicBezTo>
                      <a:pt x="282" y="365"/>
                      <a:pt x="282" y="365"/>
                      <a:pt x="282" y="365"/>
                    </a:cubicBezTo>
                    <a:cubicBezTo>
                      <a:pt x="282" y="365"/>
                      <a:pt x="286" y="389"/>
                      <a:pt x="262" y="393"/>
                    </a:cubicBezTo>
                    <a:cubicBezTo>
                      <a:pt x="99" y="425"/>
                      <a:pt x="99" y="425"/>
                      <a:pt x="99" y="425"/>
                    </a:cubicBezTo>
                    <a:cubicBezTo>
                      <a:pt x="99" y="425"/>
                      <a:pt x="75" y="430"/>
                      <a:pt x="70" y="405"/>
                    </a:cubicBezTo>
                    <a:cubicBezTo>
                      <a:pt x="5" y="65"/>
                      <a:pt x="5" y="65"/>
                      <a:pt x="5" y="65"/>
                    </a:cubicBezTo>
                    <a:cubicBezTo>
                      <a:pt x="5" y="65"/>
                      <a:pt x="0" y="41"/>
                      <a:pt x="24" y="37"/>
                    </a:cubicBezTo>
                    <a:cubicBezTo>
                      <a:pt x="187" y="5"/>
                      <a:pt x="187" y="5"/>
                      <a:pt x="187" y="5"/>
                    </a:cubicBezTo>
                    <a:cubicBezTo>
                      <a:pt x="187" y="5"/>
                      <a:pt x="211" y="0"/>
                      <a:pt x="216" y="25"/>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1" name="Freeform 172"/>
              <p:cNvSpPr>
                <a:spLocks/>
              </p:cNvSpPr>
              <p:nvPr/>
            </p:nvSpPr>
            <p:spPr bwMode="auto">
              <a:xfrm>
                <a:off x="5044" y="1771"/>
                <a:ext cx="398" cy="596"/>
              </a:xfrm>
              <a:custGeom>
                <a:avLst/>
                <a:gdLst>
                  <a:gd name="T0" fmla="*/ 216 w 286"/>
                  <a:gd name="T1" fmla="*/ 24 h 429"/>
                  <a:gd name="T2" fmla="*/ 281 w 286"/>
                  <a:gd name="T3" fmla="*/ 364 h 429"/>
                  <a:gd name="T4" fmla="*/ 262 w 286"/>
                  <a:gd name="T5" fmla="*/ 393 h 429"/>
                  <a:gd name="T6" fmla="*/ 99 w 286"/>
                  <a:gd name="T7" fmla="*/ 425 h 429"/>
                  <a:gd name="T8" fmla="*/ 70 w 286"/>
                  <a:gd name="T9" fmla="*/ 405 h 429"/>
                  <a:gd name="T10" fmla="*/ 5 w 286"/>
                  <a:gd name="T11" fmla="*/ 65 h 429"/>
                  <a:gd name="T12" fmla="*/ 24 w 286"/>
                  <a:gd name="T13" fmla="*/ 36 h 429"/>
                  <a:gd name="T14" fmla="*/ 187 w 286"/>
                  <a:gd name="T15" fmla="*/ 5 h 429"/>
                  <a:gd name="T16" fmla="*/ 216 w 286"/>
                  <a:gd name="T17" fmla="*/ 24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29">
                    <a:moveTo>
                      <a:pt x="216" y="24"/>
                    </a:moveTo>
                    <a:cubicBezTo>
                      <a:pt x="281" y="364"/>
                      <a:pt x="281" y="364"/>
                      <a:pt x="281" y="364"/>
                    </a:cubicBezTo>
                    <a:cubicBezTo>
                      <a:pt x="281" y="364"/>
                      <a:pt x="286" y="389"/>
                      <a:pt x="262" y="393"/>
                    </a:cubicBezTo>
                    <a:cubicBezTo>
                      <a:pt x="99" y="425"/>
                      <a:pt x="99" y="425"/>
                      <a:pt x="99" y="425"/>
                    </a:cubicBezTo>
                    <a:cubicBezTo>
                      <a:pt x="99" y="425"/>
                      <a:pt x="75" y="429"/>
                      <a:pt x="70" y="405"/>
                    </a:cubicBezTo>
                    <a:cubicBezTo>
                      <a:pt x="5" y="65"/>
                      <a:pt x="5" y="65"/>
                      <a:pt x="5" y="65"/>
                    </a:cubicBezTo>
                    <a:cubicBezTo>
                      <a:pt x="5" y="65"/>
                      <a:pt x="0" y="41"/>
                      <a:pt x="24" y="36"/>
                    </a:cubicBezTo>
                    <a:cubicBezTo>
                      <a:pt x="187" y="5"/>
                      <a:pt x="187" y="5"/>
                      <a:pt x="187" y="5"/>
                    </a:cubicBezTo>
                    <a:cubicBezTo>
                      <a:pt x="187" y="5"/>
                      <a:pt x="211" y="0"/>
                      <a:pt x="216" y="2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2" name="Freeform 173"/>
              <p:cNvSpPr>
                <a:spLocks/>
              </p:cNvSpPr>
              <p:nvPr/>
            </p:nvSpPr>
            <p:spPr bwMode="auto">
              <a:xfrm>
                <a:off x="5084" y="1811"/>
                <a:ext cx="305" cy="449"/>
              </a:xfrm>
              <a:custGeom>
                <a:avLst/>
                <a:gdLst>
                  <a:gd name="T0" fmla="*/ 227 w 305"/>
                  <a:gd name="T1" fmla="*/ 0 h 449"/>
                  <a:gd name="T2" fmla="*/ 305 w 305"/>
                  <a:gd name="T3" fmla="*/ 405 h 449"/>
                  <a:gd name="T4" fmla="*/ 78 w 305"/>
                  <a:gd name="T5" fmla="*/ 449 h 449"/>
                  <a:gd name="T6" fmla="*/ 0 w 305"/>
                  <a:gd name="T7" fmla="*/ 43 h 449"/>
                  <a:gd name="T8" fmla="*/ 227 w 305"/>
                  <a:gd name="T9" fmla="*/ 0 h 449"/>
                </a:gdLst>
                <a:ahLst/>
                <a:cxnLst>
                  <a:cxn ang="0">
                    <a:pos x="T0" y="T1"/>
                  </a:cxn>
                  <a:cxn ang="0">
                    <a:pos x="T2" y="T3"/>
                  </a:cxn>
                  <a:cxn ang="0">
                    <a:pos x="T4" y="T5"/>
                  </a:cxn>
                  <a:cxn ang="0">
                    <a:pos x="T6" y="T7"/>
                  </a:cxn>
                  <a:cxn ang="0">
                    <a:pos x="T8" y="T9"/>
                  </a:cxn>
                </a:cxnLst>
                <a:rect l="0" t="0" r="r" b="b"/>
                <a:pathLst>
                  <a:path w="305" h="449">
                    <a:moveTo>
                      <a:pt x="227" y="0"/>
                    </a:moveTo>
                    <a:lnTo>
                      <a:pt x="305" y="405"/>
                    </a:lnTo>
                    <a:lnTo>
                      <a:pt x="78" y="449"/>
                    </a:lnTo>
                    <a:lnTo>
                      <a:pt x="0" y="43"/>
                    </a:lnTo>
                    <a:lnTo>
                      <a:pt x="227" y="0"/>
                    </a:lnTo>
                    <a:close/>
                  </a:path>
                </a:pathLst>
              </a:custGeom>
              <a:solidFill>
                <a:srgbClr val="47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3" name="Freeform 174"/>
              <p:cNvSpPr>
                <a:spLocks/>
              </p:cNvSpPr>
              <p:nvPr/>
            </p:nvSpPr>
            <p:spPr bwMode="auto">
              <a:xfrm>
                <a:off x="5084" y="1811"/>
                <a:ext cx="305" cy="449"/>
              </a:xfrm>
              <a:custGeom>
                <a:avLst/>
                <a:gdLst>
                  <a:gd name="T0" fmla="*/ 227 w 305"/>
                  <a:gd name="T1" fmla="*/ 0 h 449"/>
                  <a:gd name="T2" fmla="*/ 305 w 305"/>
                  <a:gd name="T3" fmla="*/ 405 h 449"/>
                  <a:gd name="T4" fmla="*/ 78 w 305"/>
                  <a:gd name="T5" fmla="*/ 449 h 449"/>
                  <a:gd name="T6" fmla="*/ 0 w 305"/>
                  <a:gd name="T7" fmla="*/ 43 h 449"/>
                  <a:gd name="T8" fmla="*/ 227 w 305"/>
                  <a:gd name="T9" fmla="*/ 0 h 449"/>
                </a:gdLst>
                <a:ahLst/>
                <a:cxnLst>
                  <a:cxn ang="0">
                    <a:pos x="T0" y="T1"/>
                  </a:cxn>
                  <a:cxn ang="0">
                    <a:pos x="T2" y="T3"/>
                  </a:cxn>
                  <a:cxn ang="0">
                    <a:pos x="T4" y="T5"/>
                  </a:cxn>
                  <a:cxn ang="0">
                    <a:pos x="T6" y="T7"/>
                  </a:cxn>
                  <a:cxn ang="0">
                    <a:pos x="T8" y="T9"/>
                  </a:cxn>
                </a:cxnLst>
                <a:rect l="0" t="0" r="r" b="b"/>
                <a:pathLst>
                  <a:path w="305" h="449">
                    <a:moveTo>
                      <a:pt x="227" y="0"/>
                    </a:moveTo>
                    <a:lnTo>
                      <a:pt x="305" y="405"/>
                    </a:lnTo>
                    <a:lnTo>
                      <a:pt x="78" y="449"/>
                    </a:lnTo>
                    <a:lnTo>
                      <a:pt x="0" y="43"/>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4" name="Freeform 175"/>
              <p:cNvSpPr>
                <a:spLocks/>
              </p:cNvSpPr>
              <p:nvPr/>
            </p:nvSpPr>
            <p:spPr bwMode="auto">
              <a:xfrm>
                <a:off x="5580" y="1161"/>
                <a:ext cx="144" cy="619"/>
              </a:xfrm>
              <a:custGeom>
                <a:avLst/>
                <a:gdLst>
                  <a:gd name="T0" fmla="*/ 85 w 104"/>
                  <a:gd name="T1" fmla="*/ 0 h 445"/>
                  <a:gd name="T2" fmla="*/ 0 w 104"/>
                  <a:gd name="T3" fmla="*/ 433 h 445"/>
                  <a:gd name="T4" fmla="*/ 40 w 104"/>
                  <a:gd name="T5" fmla="*/ 445 h 445"/>
                  <a:gd name="T6" fmla="*/ 53 w 104"/>
                  <a:gd name="T7" fmla="*/ 355 h 445"/>
                  <a:gd name="T8" fmla="*/ 104 w 104"/>
                  <a:gd name="T9" fmla="*/ 60 h 445"/>
                  <a:gd name="T10" fmla="*/ 85 w 104"/>
                  <a:gd name="T11" fmla="*/ 0 h 445"/>
                </a:gdLst>
                <a:ahLst/>
                <a:cxnLst>
                  <a:cxn ang="0">
                    <a:pos x="T0" y="T1"/>
                  </a:cxn>
                  <a:cxn ang="0">
                    <a:pos x="T2" y="T3"/>
                  </a:cxn>
                  <a:cxn ang="0">
                    <a:pos x="T4" y="T5"/>
                  </a:cxn>
                  <a:cxn ang="0">
                    <a:pos x="T6" y="T7"/>
                  </a:cxn>
                  <a:cxn ang="0">
                    <a:pos x="T8" y="T9"/>
                  </a:cxn>
                  <a:cxn ang="0">
                    <a:pos x="T10" y="T11"/>
                  </a:cxn>
                </a:cxnLst>
                <a:rect l="0" t="0" r="r" b="b"/>
                <a:pathLst>
                  <a:path w="104" h="445">
                    <a:moveTo>
                      <a:pt x="85" y="0"/>
                    </a:moveTo>
                    <a:cubicBezTo>
                      <a:pt x="0" y="433"/>
                      <a:pt x="0" y="433"/>
                      <a:pt x="0" y="433"/>
                    </a:cubicBezTo>
                    <a:cubicBezTo>
                      <a:pt x="40" y="445"/>
                      <a:pt x="40" y="445"/>
                      <a:pt x="40" y="445"/>
                    </a:cubicBezTo>
                    <a:cubicBezTo>
                      <a:pt x="40" y="445"/>
                      <a:pt x="53" y="361"/>
                      <a:pt x="53" y="355"/>
                    </a:cubicBezTo>
                    <a:cubicBezTo>
                      <a:pt x="53" y="349"/>
                      <a:pt x="104" y="60"/>
                      <a:pt x="104" y="60"/>
                    </a:cubicBezTo>
                    <a:lnTo>
                      <a:pt x="8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5" name="Freeform 176"/>
              <p:cNvSpPr>
                <a:spLocks/>
              </p:cNvSpPr>
              <p:nvPr/>
            </p:nvSpPr>
            <p:spPr bwMode="auto">
              <a:xfrm>
                <a:off x="5716" y="993"/>
                <a:ext cx="54" cy="54"/>
              </a:xfrm>
              <a:custGeom>
                <a:avLst/>
                <a:gdLst>
                  <a:gd name="T0" fmla="*/ 26 w 39"/>
                  <a:gd name="T1" fmla="*/ 5 h 39"/>
                  <a:gd name="T2" fmla="*/ 26 w 39"/>
                  <a:gd name="T3" fmla="*/ 5 h 39"/>
                  <a:gd name="T4" fmla="*/ 37 w 39"/>
                  <a:gd name="T5" fmla="*/ 25 h 39"/>
                  <a:gd name="T6" fmla="*/ 17 w 39"/>
                  <a:gd name="T7" fmla="*/ 36 h 39"/>
                  <a:gd name="T8" fmla="*/ 16 w 39"/>
                  <a:gd name="T9" fmla="*/ 36 h 39"/>
                  <a:gd name="T10" fmla="*/ 16 w 39"/>
                  <a:gd name="T11" fmla="*/ 36 h 39"/>
                  <a:gd name="T12" fmla="*/ 0 w 39"/>
                  <a:gd name="T13" fmla="*/ 31 h 39"/>
                  <a:gd name="T14" fmla="*/ 10 w 39"/>
                  <a:gd name="T15" fmla="*/ 0 h 39"/>
                  <a:gd name="T16" fmla="*/ 26 w 39"/>
                  <a:gd name="T17" fmla="*/ 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9">
                    <a:moveTo>
                      <a:pt x="26" y="5"/>
                    </a:moveTo>
                    <a:cubicBezTo>
                      <a:pt x="26" y="5"/>
                      <a:pt x="26" y="5"/>
                      <a:pt x="26" y="5"/>
                    </a:cubicBezTo>
                    <a:cubicBezTo>
                      <a:pt x="35" y="8"/>
                      <a:pt x="39" y="17"/>
                      <a:pt x="37" y="25"/>
                    </a:cubicBezTo>
                    <a:cubicBezTo>
                      <a:pt x="34" y="34"/>
                      <a:pt x="25" y="39"/>
                      <a:pt x="17" y="36"/>
                    </a:cubicBezTo>
                    <a:cubicBezTo>
                      <a:pt x="16" y="36"/>
                      <a:pt x="16" y="36"/>
                      <a:pt x="16" y="36"/>
                    </a:cubicBezTo>
                    <a:cubicBezTo>
                      <a:pt x="16" y="36"/>
                      <a:pt x="16" y="36"/>
                      <a:pt x="16" y="36"/>
                    </a:cubicBezTo>
                    <a:cubicBezTo>
                      <a:pt x="0" y="31"/>
                      <a:pt x="0" y="31"/>
                      <a:pt x="0" y="31"/>
                    </a:cubicBezTo>
                    <a:cubicBezTo>
                      <a:pt x="10" y="0"/>
                      <a:pt x="10" y="0"/>
                      <a:pt x="10" y="0"/>
                    </a:cubicBezTo>
                    <a:cubicBezTo>
                      <a:pt x="26" y="5"/>
                      <a:pt x="26" y="5"/>
                      <a:pt x="26" y="5"/>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6" name="Freeform 177"/>
              <p:cNvSpPr>
                <a:spLocks/>
              </p:cNvSpPr>
              <p:nvPr/>
            </p:nvSpPr>
            <p:spPr bwMode="auto">
              <a:xfrm>
                <a:off x="5294" y="1157"/>
                <a:ext cx="309" cy="145"/>
              </a:xfrm>
              <a:custGeom>
                <a:avLst/>
                <a:gdLst>
                  <a:gd name="T0" fmla="*/ 35 w 222"/>
                  <a:gd name="T1" fmla="*/ 60 h 104"/>
                  <a:gd name="T2" fmla="*/ 0 w 222"/>
                  <a:gd name="T3" fmla="*/ 11 h 104"/>
                  <a:gd name="T4" fmla="*/ 21 w 222"/>
                  <a:gd name="T5" fmla="*/ 0 h 104"/>
                  <a:gd name="T6" fmla="*/ 21 w 222"/>
                  <a:gd name="T7" fmla="*/ 0 h 104"/>
                  <a:gd name="T8" fmla="*/ 22 w 222"/>
                  <a:gd name="T9" fmla="*/ 2 h 104"/>
                  <a:gd name="T10" fmla="*/ 26 w 222"/>
                  <a:gd name="T11" fmla="*/ 9 h 104"/>
                  <a:gd name="T12" fmla="*/ 53 w 222"/>
                  <a:gd name="T13" fmla="*/ 34 h 104"/>
                  <a:gd name="T14" fmla="*/ 222 w 222"/>
                  <a:gd name="T15" fmla="*/ 72 h 104"/>
                  <a:gd name="T16" fmla="*/ 222 w 222"/>
                  <a:gd name="T17" fmla="*/ 104 h 104"/>
                  <a:gd name="T18" fmla="*/ 35 w 222"/>
                  <a:gd name="T19" fmla="*/ 6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04">
                    <a:moveTo>
                      <a:pt x="35" y="60"/>
                    </a:moveTo>
                    <a:cubicBezTo>
                      <a:pt x="1" y="37"/>
                      <a:pt x="1" y="13"/>
                      <a:pt x="0" y="11"/>
                    </a:cubicBezTo>
                    <a:cubicBezTo>
                      <a:pt x="21" y="0"/>
                      <a:pt x="21" y="0"/>
                      <a:pt x="21" y="0"/>
                    </a:cubicBezTo>
                    <a:cubicBezTo>
                      <a:pt x="21" y="0"/>
                      <a:pt x="21" y="0"/>
                      <a:pt x="21" y="0"/>
                    </a:cubicBezTo>
                    <a:cubicBezTo>
                      <a:pt x="21" y="0"/>
                      <a:pt x="21" y="1"/>
                      <a:pt x="22" y="2"/>
                    </a:cubicBezTo>
                    <a:cubicBezTo>
                      <a:pt x="23" y="3"/>
                      <a:pt x="24" y="6"/>
                      <a:pt x="26" y="9"/>
                    </a:cubicBezTo>
                    <a:cubicBezTo>
                      <a:pt x="31" y="15"/>
                      <a:pt x="39" y="24"/>
                      <a:pt x="53" y="34"/>
                    </a:cubicBezTo>
                    <a:cubicBezTo>
                      <a:pt x="80" y="52"/>
                      <a:pt x="131" y="72"/>
                      <a:pt x="222" y="72"/>
                    </a:cubicBezTo>
                    <a:cubicBezTo>
                      <a:pt x="222" y="104"/>
                      <a:pt x="222" y="104"/>
                      <a:pt x="222" y="104"/>
                    </a:cubicBezTo>
                    <a:cubicBezTo>
                      <a:pt x="126" y="104"/>
                      <a:pt x="69" y="83"/>
                      <a:pt x="35" y="60"/>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7" name="Freeform 178"/>
              <p:cNvSpPr>
                <a:spLocks/>
              </p:cNvSpPr>
              <p:nvPr/>
            </p:nvSpPr>
            <p:spPr bwMode="auto">
              <a:xfrm>
                <a:off x="5603" y="1257"/>
                <a:ext cx="46" cy="45"/>
              </a:xfrm>
              <a:custGeom>
                <a:avLst/>
                <a:gdLst>
                  <a:gd name="T0" fmla="*/ 16 w 33"/>
                  <a:gd name="T1" fmla="*/ 0 h 32"/>
                  <a:gd name="T2" fmla="*/ 17 w 33"/>
                  <a:gd name="T3" fmla="*/ 0 h 32"/>
                  <a:gd name="T4" fmla="*/ 33 w 33"/>
                  <a:gd name="T5" fmla="*/ 16 h 32"/>
                  <a:gd name="T6" fmla="*/ 17 w 33"/>
                  <a:gd name="T7" fmla="*/ 32 h 32"/>
                  <a:gd name="T8" fmla="*/ 17 w 33"/>
                  <a:gd name="T9" fmla="*/ 32 h 32"/>
                  <a:gd name="T10" fmla="*/ 17 w 33"/>
                  <a:gd name="T11" fmla="*/ 32 h 32"/>
                  <a:gd name="T12" fmla="*/ 0 w 33"/>
                  <a:gd name="T13" fmla="*/ 32 h 32"/>
                  <a:gd name="T14" fmla="*/ 0 w 33"/>
                  <a:gd name="T15" fmla="*/ 0 h 32"/>
                  <a:gd name="T16" fmla="*/ 16 w 3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16" y="0"/>
                    </a:moveTo>
                    <a:cubicBezTo>
                      <a:pt x="17" y="0"/>
                      <a:pt x="17" y="0"/>
                      <a:pt x="17" y="0"/>
                    </a:cubicBezTo>
                    <a:cubicBezTo>
                      <a:pt x="26" y="0"/>
                      <a:pt x="33" y="7"/>
                      <a:pt x="33" y="16"/>
                    </a:cubicBezTo>
                    <a:cubicBezTo>
                      <a:pt x="33" y="25"/>
                      <a:pt x="26" y="32"/>
                      <a:pt x="17" y="32"/>
                    </a:cubicBezTo>
                    <a:cubicBezTo>
                      <a:pt x="17" y="32"/>
                      <a:pt x="17" y="32"/>
                      <a:pt x="17" y="32"/>
                    </a:cubicBezTo>
                    <a:cubicBezTo>
                      <a:pt x="17" y="32"/>
                      <a:pt x="17" y="32"/>
                      <a:pt x="17" y="32"/>
                    </a:cubicBezTo>
                    <a:cubicBezTo>
                      <a:pt x="0" y="32"/>
                      <a:pt x="0" y="32"/>
                      <a:pt x="0" y="32"/>
                    </a:cubicBezTo>
                    <a:cubicBezTo>
                      <a:pt x="0" y="0"/>
                      <a:pt x="0" y="0"/>
                      <a:pt x="0" y="0"/>
                    </a:cubicBezTo>
                    <a:cubicBezTo>
                      <a:pt x="16" y="0"/>
                      <a:pt x="16" y="0"/>
                      <a:pt x="16" y="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8" name="Freeform 179"/>
              <p:cNvSpPr>
                <a:spLocks/>
              </p:cNvSpPr>
              <p:nvPr/>
            </p:nvSpPr>
            <p:spPr bwMode="auto">
              <a:xfrm>
                <a:off x="5261" y="1050"/>
                <a:ext cx="330" cy="419"/>
              </a:xfrm>
              <a:custGeom>
                <a:avLst/>
                <a:gdLst>
                  <a:gd name="T0" fmla="*/ 300 w 330"/>
                  <a:gd name="T1" fmla="*/ 295 h 419"/>
                  <a:gd name="T2" fmla="*/ 330 w 330"/>
                  <a:gd name="T3" fmla="*/ 419 h 419"/>
                  <a:gd name="T4" fmla="*/ 232 w 330"/>
                  <a:gd name="T5" fmla="*/ 0 h 419"/>
                  <a:gd name="T6" fmla="*/ 0 w 330"/>
                  <a:gd name="T7" fmla="*/ 54 h 419"/>
                  <a:gd name="T8" fmla="*/ 40 w 330"/>
                  <a:gd name="T9" fmla="*/ 173 h 419"/>
                  <a:gd name="T10" fmla="*/ 300 w 330"/>
                  <a:gd name="T11" fmla="*/ 295 h 419"/>
                </a:gdLst>
                <a:ahLst/>
                <a:cxnLst>
                  <a:cxn ang="0">
                    <a:pos x="T0" y="T1"/>
                  </a:cxn>
                  <a:cxn ang="0">
                    <a:pos x="T2" y="T3"/>
                  </a:cxn>
                  <a:cxn ang="0">
                    <a:pos x="T4" y="T5"/>
                  </a:cxn>
                  <a:cxn ang="0">
                    <a:pos x="T6" y="T7"/>
                  </a:cxn>
                  <a:cxn ang="0">
                    <a:pos x="T8" y="T9"/>
                  </a:cxn>
                  <a:cxn ang="0">
                    <a:pos x="T10" y="T11"/>
                  </a:cxn>
                </a:cxnLst>
                <a:rect l="0" t="0" r="r" b="b"/>
                <a:pathLst>
                  <a:path w="330" h="419">
                    <a:moveTo>
                      <a:pt x="300" y="295"/>
                    </a:moveTo>
                    <a:lnTo>
                      <a:pt x="330" y="419"/>
                    </a:lnTo>
                    <a:lnTo>
                      <a:pt x="232" y="0"/>
                    </a:lnTo>
                    <a:lnTo>
                      <a:pt x="0" y="54"/>
                    </a:lnTo>
                    <a:lnTo>
                      <a:pt x="40" y="173"/>
                    </a:lnTo>
                    <a:lnTo>
                      <a:pt x="300" y="29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49" name="Freeform 180"/>
              <p:cNvSpPr>
                <a:spLocks/>
              </p:cNvSpPr>
              <p:nvPr/>
            </p:nvSpPr>
            <p:spPr bwMode="auto">
              <a:xfrm>
                <a:off x="5261" y="1050"/>
                <a:ext cx="330" cy="419"/>
              </a:xfrm>
              <a:custGeom>
                <a:avLst/>
                <a:gdLst>
                  <a:gd name="T0" fmla="*/ 300 w 330"/>
                  <a:gd name="T1" fmla="*/ 295 h 419"/>
                  <a:gd name="T2" fmla="*/ 330 w 330"/>
                  <a:gd name="T3" fmla="*/ 419 h 419"/>
                  <a:gd name="T4" fmla="*/ 232 w 330"/>
                  <a:gd name="T5" fmla="*/ 0 h 419"/>
                  <a:gd name="T6" fmla="*/ 0 w 330"/>
                  <a:gd name="T7" fmla="*/ 54 h 419"/>
                  <a:gd name="T8" fmla="*/ 40 w 330"/>
                  <a:gd name="T9" fmla="*/ 173 h 419"/>
                  <a:gd name="T10" fmla="*/ 300 w 330"/>
                  <a:gd name="T11" fmla="*/ 295 h 419"/>
                </a:gdLst>
                <a:ahLst/>
                <a:cxnLst>
                  <a:cxn ang="0">
                    <a:pos x="T0" y="T1"/>
                  </a:cxn>
                  <a:cxn ang="0">
                    <a:pos x="T2" y="T3"/>
                  </a:cxn>
                  <a:cxn ang="0">
                    <a:pos x="T4" y="T5"/>
                  </a:cxn>
                  <a:cxn ang="0">
                    <a:pos x="T6" y="T7"/>
                  </a:cxn>
                  <a:cxn ang="0">
                    <a:pos x="T8" y="T9"/>
                  </a:cxn>
                  <a:cxn ang="0">
                    <a:pos x="T10" y="T11"/>
                  </a:cxn>
                </a:cxnLst>
                <a:rect l="0" t="0" r="r" b="b"/>
                <a:pathLst>
                  <a:path w="330" h="419">
                    <a:moveTo>
                      <a:pt x="300" y="295"/>
                    </a:moveTo>
                    <a:lnTo>
                      <a:pt x="330" y="419"/>
                    </a:lnTo>
                    <a:lnTo>
                      <a:pt x="232" y="0"/>
                    </a:lnTo>
                    <a:lnTo>
                      <a:pt x="0" y="54"/>
                    </a:lnTo>
                    <a:lnTo>
                      <a:pt x="40" y="173"/>
                    </a:lnTo>
                    <a:lnTo>
                      <a:pt x="300" y="2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0" name="Rectangle 181"/>
              <p:cNvSpPr>
                <a:spLocks noChangeArrowheads="1"/>
              </p:cNvSpPr>
              <p:nvPr/>
            </p:nvSpPr>
            <p:spPr bwMode="auto">
              <a:xfrm>
                <a:off x="5261" y="1104"/>
                <a:ext cx="1" cy="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1" name="Freeform 182"/>
              <p:cNvSpPr>
                <a:spLocks/>
              </p:cNvSpPr>
              <p:nvPr/>
            </p:nvSpPr>
            <p:spPr bwMode="auto">
              <a:xfrm>
                <a:off x="5360" y="1520"/>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2" name="Freeform 183"/>
              <p:cNvSpPr>
                <a:spLocks/>
              </p:cNvSpPr>
              <p:nvPr/>
            </p:nvSpPr>
            <p:spPr bwMode="auto">
              <a:xfrm>
                <a:off x="5360" y="1520"/>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3" name="Freeform 184"/>
              <p:cNvSpPr>
                <a:spLocks/>
              </p:cNvSpPr>
              <p:nvPr/>
            </p:nvSpPr>
            <p:spPr bwMode="auto">
              <a:xfrm>
                <a:off x="5301" y="1223"/>
                <a:ext cx="290" cy="300"/>
              </a:xfrm>
              <a:custGeom>
                <a:avLst/>
                <a:gdLst>
                  <a:gd name="T0" fmla="*/ 0 w 208"/>
                  <a:gd name="T1" fmla="*/ 0 h 216"/>
                  <a:gd name="T2" fmla="*/ 36 w 208"/>
                  <a:gd name="T3" fmla="*/ 109 h 216"/>
                  <a:gd name="T4" fmla="*/ 42 w 208"/>
                  <a:gd name="T5" fmla="*/ 214 h 216"/>
                  <a:gd name="T6" fmla="*/ 42 w 208"/>
                  <a:gd name="T7" fmla="*/ 216 h 216"/>
                  <a:gd name="T8" fmla="*/ 208 w 208"/>
                  <a:gd name="T9" fmla="*/ 177 h 216"/>
                  <a:gd name="T10" fmla="*/ 187 w 208"/>
                  <a:gd name="T11" fmla="*/ 88 h 216"/>
                  <a:gd name="T12" fmla="*/ 0 w 208"/>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208" h="216">
                    <a:moveTo>
                      <a:pt x="0" y="0"/>
                    </a:moveTo>
                    <a:cubicBezTo>
                      <a:pt x="36" y="109"/>
                      <a:pt x="36" y="109"/>
                      <a:pt x="36" y="109"/>
                    </a:cubicBezTo>
                    <a:cubicBezTo>
                      <a:pt x="37" y="152"/>
                      <a:pt x="41" y="204"/>
                      <a:pt x="42" y="214"/>
                    </a:cubicBezTo>
                    <a:cubicBezTo>
                      <a:pt x="42" y="216"/>
                      <a:pt x="42" y="216"/>
                      <a:pt x="42" y="216"/>
                    </a:cubicBezTo>
                    <a:cubicBezTo>
                      <a:pt x="208" y="177"/>
                      <a:pt x="208" y="177"/>
                      <a:pt x="208" y="177"/>
                    </a:cubicBezTo>
                    <a:cubicBezTo>
                      <a:pt x="187" y="88"/>
                      <a:pt x="187" y="88"/>
                      <a:pt x="187" y="88"/>
                    </a:cubicBezTo>
                    <a:cubicBezTo>
                      <a:pt x="0" y="0"/>
                      <a:pt x="0" y="0"/>
                      <a:pt x="0" y="0"/>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4" name="Freeform 185"/>
              <p:cNvSpPr>
                <a:spLocks/>
              </p:cNvSpPr>
              <p:nvPr/>
            </p:nvSpPr>
            <p:spPr bwMode="auto">
              <a:xfrm>
                <a:off x="5301" y="1223"/>
                <a:ext cx="290" cy="300"/>
              </a:xfrm>
              <a:custGeom>
                <a:avLst/>
                <a:gdLst>
                  <a:gd name="T0" fmla="*/ 0 w 208"/>
                  <a:gd name="T1" fmla="*/ 0 h 216"/>
                  <a:gd name="T2" fmla="*/ 36 w 208"/>
                  <a:gd name="T3" fmla="*/ 109 h 216"/>
                  <a:gd name="T4" fmla="*/ 42 w 208"/>
                  <a:gd name="T5" fmla="*/ 214 h 216"/>
                  <a:gd name="T6" fmla="*/ 42 w 208"/>
                  <a:gd name="T7" fmla="*/ 216 h 216"/>
                  <a:gd name="T8" fmla="*/ 208 w 208"/>
                  <a:gd name="T9" fmla="*/ 177 h 216"/>
                  <a:gd name="T10" fmla="*/ 187 w 208"/>
                  <a:gd name="T11" fmla="*/ 88 h 216"/>
                  <a:gd name="T12" fmla="*/ 0 w 208"/>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208" h="216">
                    <a:moveTo>
                      <a:pt x="0" y="0"/>
                    </a:moveTo>
                    <a:cubicBezTo>
                      <a:pt x="36" y="109"/>
                      <a:pt x="36" y="109"/>
                      <a:pt x="36" y="109"/>
                    </a:cubicBezTo>
                    <a:cubicBezTo>
                      <a:pt x="37" y="152"/>
                      <a:pt x="41" y="204"/>
                      <a:pt x="42" y="214"/>
                    </a:cubicBezTo>
                    <a:cubicBezTo>
                      <a:pt x="42" y="216"/>
                      <a:pt x="42" y="216"/>
                      <a:pt x="42" y="216"/>
                    </a:cubicBezTo>
                    <a:cubicBezTo>
                      <a:pt x="208" y="177"/>
                      <a:pt x="208" y="177"/>
                      <a:pt x="208" y="177"/>
                    </a:cubicBezTo>
                    <a:cubicBezTo>
                      <a:pt x="187" y="88"/>
                      <a:pt x="187" y="88"/>
                      <a:pt x="187" y="88"/>
                    </a:cubicBezTo>
                    <a:cubicBezTo>
                      <a:pt x="0" y="0"/>
                      <a:pt x="0" y="0"/>
                      <a:pt x="0" y="0"/>
                    </a:cubicBezTo>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5" name="Freeform 186"/>
              <p:cNvSpPr>
                <a:spLocks/>
              </p:cNvSpPr>
              <p:nvPr/>
            </p:nvSpPr>
            <p:spPr bwMode="auto">
              <a:xfrm>
                <a:off x="5338" y="1070"/>
                <a:ext cx="70" cy="39"/>
              </a:xfrm>
              <a:custGeom>
                <a:avLst/>
                <a:gdLst>
                  <a:gd name="T0" fmla="*/ 0 w 51"/>
                  <a:gd name="T1" fmla="*/ 12 h 28"/>
                  <a:gd name="T2" fmla="*/ 30 w 51"/>
                  <a:gd name="T3" fmla="*/ 26 h 28"/>
                  <a:gd name="T4" fmla="*/ 51 w 51"/>
                  <a:gd name="T5" fmla="*/ 0 h 28"/>
                  <a:gd name="T6" fmla="*/ 0 w 51"/>
                  <a:gd name="T7" fmla="*/ 12 h 28"/>
                </a:gdLst>
                <a:ahLst/>
                <a:cxnLst>
                  <a:cxn ang="0">
                    <a:pos x="T0" y="T1"/>
                  </a:cxn>
                  <a:cxn ang="0">
                    <a:pos x="T2" y="T3"/>
                  </a:cxn>
                  <a:cxn ang="0">
                    <a:pos x="T4" y="T5"/>
                  </a:cxn>
                  <a:cxn ang="0">
                    <a:pos x="T6" y="T7"/>
                  </a:cxn>
                </a:cxnLst>
                <a:rect l="0" t="0" r="r" b="b"/>
                <a:pathLst>
                  <a:path w="51" h="28">
                    <a:moveTo>
                      <a:pt x="0" y="12"/>
                    </a:moveTo>
                    <a:cubicBezTo>
                      <a:pt x="6" y="22"/>
                      <a:pt x="18" y="28"/>
                      <a:pt x="30" y="26"/>
                    </a:cubicBezTo>
                    <a:cubicBezTo>
                      <a:pt x="42" y="23"/>
                      <a:pt x="50" y="12"/>
                      <a:pt x="51" y="0"/>
                    </a:cubicBezTo>
                    <a:lnTo>
                      <a:pt x="0" y="12"/>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6" name="Rectangle 187"/>
              <p:cNvSpPr>
                <a:spLocks noChangeArrowheads="1"/>
              </p:cNvSpPr>
              <p:nvPr/>
            </p:nvSpPr>
            <p:spPr bwMode="auto">
              <a:xfrm>
                <a:off x="5261" y="1103"/>
                <a:ext cx="1" cy="1"/>
              </a:xfrm>
              <a:prstGeom prst="rect">
                <a:avLst/>
              </a:prstGeom>
              <a:solidFill>
                <a:srgbClr val="466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7" name="Freeform 188"/>
              <p:cNvSpPr>
                <a:spLocks/>
              </p:cNvSpPr>
              <p:nvPr/>
            </p:nvSpPr>
            <p:spPr bwMode="auto">
              <a:xfrm>
                <a:off x="5343" y="1010"/>
                <a:ext cx="53" cy="75"/>
              </a:xfrm>
              <a:custGeom>
                <a:avLst/>
                <a:gdLst>
                  <a:gd name="T0" fmla="*/ 38 w 38"/>
                  <a:gd name="T1" fmla="*/ 2 h 54"/>
                  <a:gd name="T2" fmla="*/ 24 w 38"/>
                  <a:gd name="T3" fmla="*/ 0 h 54"/>
                  <a:gd name="T4" fmla="*/ 23 w 38"/>
                  <a:gd name="T5" fmla="*/ 12 h 54"/>
                  <a:gd name="T6" fmla="*/ 0 w 38"/>
                  <a:gd name="T7" fmla="*/ 17 h 54"/>
                  <a:gd name="T8" fmla="*/ 9 w 38"/>
                  <a:gd name="T9" fmla="*/ 54 h 54"/>
                  <a:gd name="T10" fmla="*/ 36 w 38"/>
                  <a:gd name="T11" fmla="*/ 47 h 54"/>
                  <a:gd name="T12" fmla="*/ 31 w 38"/>
                  <a:gd name="T13" fmla="*/ 26 h 54"/>
                  <a:gd name="T14" fmla="*/ 38 w 38"/>
                  <a:gd name="T15" fmla="*/ 2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4">
                    <a:moveTo>
                      <a:pt x="38" y="2"/>
                    </a:moveTo>
                    <a:cubicBezTo>
                      <a:pt x="24" y="0"/>
                      <a:pt x="24" y="0"/>
                      <a:pt x="24" y="0"/>
                    </a:cubicBezTo>
                    <a:cubicBezTo>
                      <a:pt x="23" y="12"/>
                      <a:pt x="23" y="12"/>
                      <a:pt x="23" y="12"/>
                    </a:cubicBezTo>
                    <a:cubicBezTo>
                      <a:pt x="0" y="17"/>
                      <a:pt x="0" y="17"/>
                      <a:pt x="0" y="17"/>
                    </a:cubicBezTo>
                    <a:cubicBezTo>
                      <a:pt x="9" y="54"/>
                      <a:pt x="9" y="54"/>
                      <a:pt x="9" y="54"/>
                    </a:cubicBezTo>
                    <a:cubicBezTo>
                      <a:pt x="36" y="47"/>
                      <a:pt x="36" y="47"/>
                      <a:pt x="36" y="47"/>
                    </a:cubicBezTo>
                    <a:cubicBezTo>
                      <a:pt x="31" y="26"/>
                      <a:pt x="31" y="26"/>
                      <a:pt x="31" y="26"/>
                    </a:cubicBezTo>
                    <a:cubicBezTo>
                      <a:pt x="29" y="19"/>
                      <a:pt x="29" y="7"/>
                      <a:pt x="38" y="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8" name="Freeform 189"/>
              <p:cNvSpPr>
                <a:spLocks/>
              </p:cNvSpPr>
              <p:nvPr/>
            </p:nvSpPr>
            <p:spPr bwMode="auto">
              <a:xfrm>
                <a:off x="5406" y="960"/>
                <a:ext cx="32" cy="57"/>
              </a:xfrm>
              <a:custGeom>
                <a:avLst/>
                <a:gdLst>
                  <a:gd name="T0" fmla="*/ 15 w 32"/>
                  <a:gd name="T1" fmla="*/ 0 h 57"/>
                  <a:gd name="T2" fmla="*/ 32 w 32"/>
                  <a:gd name="T3" fmla="*/ 57 h 57"/>
                  <a:gd name="T4" fmla="*/ 0 w 32"/>
                  <a:gd name="T5" fmla="*/ 57 h 57"/>
                  <a:gd name="T6" fmla="*/ 15 w 32"/>
                  <a:gd name="T7" fmla="*/ 0 h 57"/>
                </a:gdLst>
                <a:ahLst/>
                <a:cxnLst>
                  <a:cxn ang="0">
                    <a:pos x="T0" y="T1"/>
                  </a:cxn>
                  <a:cxn ang="0">
                    <a:pos x="T2" y="T3"/>
                  </a:cxn>
                  <a:cxn ang="0">
                    <a:pos x="T4" y="T5"/>
                  </a:cxn>
                  <a:cxn ang="0">
                    <a:pos x="T6" y="T7"/>
                  </a:cxn>
                </a:cxnLst>
                <a:rect l="0" t="0" r="r" b="b"/>
                <a:pathLst>
                  <a:path w="32" h="57">
                    <a:moveTo>
                      <a:pt x="15" y="0"/>
                    </a:moveTo>
                    <a:lnTo>
                      <a:pt x="32" y="57"/>
                    </a:lnTo>
                    <a:lnTo>
                      <a:pt x="0" y="57"/>
                    </a:lnTo>
                    <a:lnTo>
                      <a:pt x="15"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59" name="Freeform 190"/>
              <p:cNvSpPr>
                <a:spLocks/>
              </p:cNvSpPr>
              <p:nvPr/>
            </p:nvSpPr>
            <p:spPr bwMode="auto">
              <a:xfrm>
                <a:off x="5389" y="971"/>
                <a:ext cx="8" cy="8"/>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6"/>
                    </a:cubicBezTo>
                    <a:cubicBezTo>
                      <a:pt x="2" y="6"/>
                      <a:pt x="0" y="5"/>
                      <a:pt x="0" y="3"/>
                    </a:cubicBezTo>
                    <a:cubicBezTo>
                      <a:pt x="0" y="1"/>
                      <a:pt x="2" y="0"/>
                      <a:pt x="3" y="0"/>
                    </a:cubicBezTo>
                    <a:cubicBezTo>
                      <a:pt x="5" y="0"/>
                      <a:pt x="6" y="1"/>
                      <a:pt x="6"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0" name="Freeform 191"/>
              <p:cNvSpPr>
                <a:spLocks/>
              </p:cNvSpPr>
              <p:nvPr/>
            </p:nvSpPr>
            <p:spPr bwMode="auto">
              <a:xfrm>
                <a:off x="5328" y="956"/>
                <a:ext cx="22" cy="45"/>
              </a:xfrm>
              <a:custGeom>
                <a:avLst/>
                <a:gdLst>
                  <a:gd name="T0" fmla="*/ 16 w 16"/>
                  <a:gd name="T1" fmla="*/ 0 h 33"/>
                  <a:gd name="T2" fmla="*/ 0 w 16"/>
                  <a:gd name="T3" fmla="*/ 17 h 33"/>
                  <a:gd name="T4" fmla="*/ 16 w 16"/>
                  <a:gd name="T5" fmla="*/ 33 h 33"/>
                  <a:gd name="T6" fmla="*/ 16 w 16"/>
                  <a:gd name="T7" fmla="*/ 0 h 33"/>
                </a:gdLst>
                <a:ahLst/>
                <a:cxnLst>
                  <a:cxn ang="0">
                    <a:pos x="T0" y="T1"/>
                  </a:cxn>
                  <a:cxn ang="0">
                    <a:pos x="T2" y="T3"/>
                  </a:cxn>
                  <a:cxn ang="0">
                    <a:pos x="T4" y="T5"/>
                  </a:cxn>
                  <a:cxn ang="0">
                    <a:pos x="T6" y="T7"/>
                  </a:cxn>
                </a:cxnLst>
                <a:rect l="0" t="0" r="r" b="b"/>
                <a:pathLst>
                  <a:path w="16" h="33">
                    <a:moveTo>
                      <a:pt x="16" y="0"/>
                    </a:moveTo>
                    <a:cubicBezTo>
                      <a:pt x="7" y="1"/>
                      <a:pt x="0" y="8"/>
                      <a:pt x="0" y="17"/>
                    </a:cubicBezTo>
                    <a:cubicBezTo>
                      <a:pt x="0" y="26"/>
                      <a:pt x="7" y="33"/>
                      <a:pt x="16" y="33"/>
                    </a:cubicBezTo>
                    <a:cubicBezTo>
                      <a:pt x="16" y="0"/>
                      <a:pt x="16" y="0"/>
                      <a:pt x="16" y="0"/>
                    </a:cubicBezTo>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1" name="Freeform 192"/>
              <p:cNvSpPr>
                <a:spLocks/>
              </p:cNvSpPr>
              <p:nvPr/>
            </p:nvSpPr>
            <p:spPr bwMode="auto">
              <a:xfrm>
                <a:off x="5406" y="960"/>
                <a:ext cx="32" cy="57"/>
              </a:xfrm>
              <a:custGeom>
                <a:avLst/>
                <a:gdLst>
                  <a:gd name="T0" fmla="*/ 15 w 32"/>
                  <a:gd name="T1" fmla="*/ 0 h 57"/>
                  <a:gd name="T2" fmla="*/ 32 w 32"/>
                  <a:gd name="T3" fmla="*/ 57 h 57"/>
                  <a:gd name="T4" fmla="*/ 0 w 32"/>
                  <a:gd name="T5" fmla="*/ 57 h 57"/>
                  <a:gd name="T6" fmla="*/ 15 w 32"/>
                  <a:gd name="T7" fmla="*/ 0 h 57"/>
                </a:gdLst>
                <a:ahLst/>
                <a:cxnLst>
                  <a:cxn ang="0">
                    <a:pos x="T0" y="T1"/>
                  </a:cxn>
                  <a:cxn ang="0">
                    <a:pos x="T2" y="T3"/>
                  </a:cxn>
                  <a:cxn ang="0">
                    <a:pos x="T4" y="T5"/>
                  </a:cxn>
                  <a:cxn ang="0">
                    <a:pos x="T6" y="T7"/>
                  </a:cxn>
                </a:cxnLst>
                <a:rect l="0" t="0" r="r" b="b"/>
                <a:pathLst>
                  <a:path w="32" h="57">
                    <a:moveTo>
                      <a:pt x="15" y="0"/>
                    </a:moveTo>
                    <a:lnTo>
                      <a:pt x="32" y="57"/>
                    </a:lnTo>
                    <a:lnTo>
                      <a:pt x="0" y="57"/>
                    </a:lnTo>
                    <a:lnTo>
                      <a:pt x="1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2" name="Freeform 193"/>
              <p:cNvSpPr>
                <a:spLocks/>
              </p:cNvSpPr>
              <p:nvPr/>
            </p:nvSpPr>
            <p:spPr bwMode="auto">
              <a:xfrm>
                <a:off x="5319" y="921"/>
                <a:ext cx="103" cy="142"/>
              </a:xfrm>
              <a:custGeom>
                <a:avLst/>
                <a:gdLst>
                  <a:gd name="T0" fmla="*/ 0 w 74"/>
                  <a:gd name="T1" fmla="*/ 1 h 102"/>
                  <a:gd name="T2" fmla="*/ 1 w 74"/>
                  <a:gd name="T3" fmla="*/ 52 h 102"/>
                  <a:gd name="T4" fmla="*/ 1 w 74"/>
                  <a:gd name="T5" fmla="*/ 53 h 102"/>
                  <a:gd name="T6" fmla="*/ 74 w 74"/>
                  <a:gd name="T7" fmla="*/ 101 h 102"/>
                  <a:gd name="T8" fmla="*/ 74 w 74"/>
                  <a:gd name="T9" fmla="*/ 98 h 102"/>
                  <a:gd name="T10" fmla="*/ 73 w 74"/>
                  <a:gd name="T11" fmla="*/ 69 h 102"/>
                  <a:gd name="T12" fmla="*/ 73 w 74"/>
                  <a:gd name="T13" fmla="*/ 32 h 102"/>
                  <a:gd name="T14" fmla="*/ 72 w 74"/>
                  <a:gd name="T15" fmla="*/ 0 h 102"/>
                  <a:gd name="T16" fmla="*/ 0 w 74"/>
                  <a:gd name="T17"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02">
                    <a:moveTo>
                      <a:pt x="0" y="1"/>
                    </a:moveTo>
                    <a:cubicBezTo>
                      <a:pt x="1" y="52"/>
                      <a:pt x="1" y="52"/>
                      <a:pt x="1" y="52"/>
                    </a:cubicBezTo>
                    <a:cubicBezTo>
                      <a:pt x="1" y="53"/>
                      <a:pt x="1" y="53"/>
                      <a:pt x="1" y="53"/>
                    </a:cubicBezTo>
                    <a:cubicBezTo>
                      <a:pt x="3" y="91"/>
                      <a:pt x="35" y="102"/>
                      <a:pt x="74" y="101"/>
                    </a:cubicBezTo>
                    <a:cubicBezTo>
                      <a:pt x="74" y="98"/>
                      <a:pt x="74" y="98"/>
                      <a:pt x="74" y="98"/>
                    </a:cubicBezTo>
                    <a:cubicBezTo>
                      <a:pt x="73" y="69"/>
                      <a:pt x="73" y="69"/>
                      <a:pt x="73" y="69"/>
                    </a:cubicBezTo>
                    <a:cubicBezTo>
                      <a:pt x="73" y="32"/>
                      <a:pt x="73" y="32"/>
                      <a:pt x="73" y="32"/>
                    </a:cubicBezTo>
                    <a:cubicBezTo>
                      <a:pt x="72" y="0"/>
                      <a:pt x="72" y="0"/>
                      <a:pt x="72" y="0"/>
                    </a:cubicBezTo>
                    <a:cubicBezTo>
                      <a:pt x="0" y="1"/>
                      <a:pt x="0" y="1"/>
                      <a:pt x="0" y="1"/>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3" name="Freeform 194"/>
              <p:cNvSpPr>
                <a:spLocks/>
              </p:cNvSpPr>
              <p:nvPr/>
            </p:nvSpPr>
            <p:spPr bwMode="auto">
              <a:xfrm>
                <a:off x="5389" y="971"/>
                <a:ext cx="8" cy="8"/>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6"/>
                    </a:cubicBezTo>
                    <a:cubicBezTo>
                      <a:pt x="2" y="6"/>
                      <a:pt x="0" y="5"/>
                      <a:pt x="0" y="3"/>
                    </a:cubicBezTo>
                    <a:cubicBezTo>
                      <a:pt x="0" y="1"/>
                      <a:pt x="2" y="0"/>
                      <a:pt x="3" y="0"/>
                    </a:cubicBezTo>
                    <a:cubicBezTo>
                      <a:pt x="5" y="0"/>
                      <a:pt x="6" y="1"/>
                      <a:pt x="6"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4" name="Freeform 195"/>
              <p:cNvSpPr>
                <a:spLocks/>
              </p:cNvSpPr>
              <p:nvPr/>
            </p:nvSpPr>
            <p:spPr bwMode="auto">
              <a:xfrm>
                <a:off x="5286" y="875"/>
                <a:ext cx="135" cy="140"/>
              </a:xfrm>
              <a:custGeom>
                <a:avLst/>
                <a:gdLst>
                  <a:gd name="T0" fmla="*/ 96 w 97"/>
                  <a:gd name="T1" fmla="*/ 33 h 101"/>
                  <a:gd name="T2" fmla="*/ 56 w 97"/>
                  <a:gd name="T3" fmla="*/ 9 h 101"/>
                  <a:gd name="T4" fmla="*/ 42 w 97"/>
                  <a:gd name="T5" fmla="*/ 13 h 101"/>
                  <a:gd name="T6" fmla="*/ 30 w 97"/>
                  <a:gd name="T7" fmla="*/ 16 h 101"/>
                  <a:gd name="T8" fmla="*/ 25 w 97"/>
                  <a:gd name="T9" fmla="*/ 24 h 101"/>
                  <a:gd name="T10" fmla="*/ 7 w 97"/>
                  <a:gd name="T11" fmla="*/ 27 h 101"/>
                  <a:gd name="T12" fmla="*/ 5 w 97"/>
                  <a:gd name="T13" fmla="*/ 56 h 101"/>
                  <a:gd name="T14" fmla="*/ 18 w 97"/>
                  <a:gd name="T15" fmla="*/ 77 h 101"/>
                  <a:gd name="T16" fmla="*/ 27 w 97"/>
                  <a:gd name="T17" fmla="*/ 101 h 101"/>
                  <a:gd name="T18" fmla="*/ 27 w 97"/>
                  <a:gd name="T19" fmla="*/ 101 h 101"/>
                  <a:gd name="T20" fmla="*/ 46 w 97"/>
                  <a:gd name="T21" fmla="*/ 58 h 101"/>
                  <a:gd name="T22" fmla="*/ 46 w 97"/>
                  <a:gd name="T23" fmla="*/ 58 h 101"/>
                  <a:gd name="T24" fmla="*/ 47 w 97"/>
                  <a:gd name="T25" fmla="*/ 57 h 101"/>
                  <a:gd name="T26" fmla="*/ 66 w 97"/>
                  <a:gd name="T27" fmla="*/ 52 h 101"/>
                  <a:gd name="T28" fmla="*/ 96 w 97"/>
                  <a:gd name="T29" fmla="*/ 33 h 101"/>
                  <a:gd name="T30" fmla="*/ 96 w 97"/>
                  <a:gd name="T31" fmla="*/ 33 h 101"/>
                  <a:gd name="T32" fmla="*/ 96 w 97"/>
                  <a:gd name="T3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101">
                    <a:moveTo>
                      <a:pt x="96" y="33"/>
                    </a:moveTo>
                    <a:cubicBezTo>
                      <a:pt x="97" y="14"/>
                      <a:pt x="71" y="0"/>
                      <a:pt x="56" y="9"/>
                    </a:cubicBezTo>
                    <a:cubicBezTo>
                      <a:pt x="51" y="12"/>
                      <a:pt x="48" y="13"/>
                      <a:pt x="42" y="13"/>
                    </a:cubicBezTo>
                    <a:cubicBezTo>
                      <a:pt x="38" y="13"/>
                      <a:pt x="34" y="14"/>
                      <a:pt x="30" y="16"/>
                    </a:cubicBezTo>
                    <a:cubicBezTo>
                      <a:pt x="28" y="17"/>
                      <a:pt x="26" y="20"/>
                      <a:pt x="25" y="24"/>
                    </a:cubicBezTo>
                    <a:cubicBezTo>
                      <a:pt x="19" y="22"/>
                      <a:pt x="12" y="23"/>
                      <a:pt x="7" y="27"/>
                    </a:cubicBezTo>
                    <a:cubicBezTo>
                      <a:pt x="0" y="33"/>
                      <a:pt x="1" y="49"/>
                      <a:pt x="5" y="56"/>
                    </a:cubicBezTo>
                    <a:cubicBezTo>
                      <a:pt x="9" y="62"/>
                      <a:pt x="17" y="70"/>
                      <a:pt x="18" y="77"/>
                    </a:cubicBezTo>
                    <a:cubicBezTo>
                      <a:pt x="20" y="87"/>
                      <a:pt x="17" y="95"/>
                      <a:pt x="27" y="101"/>
                    </a:cubicBezTo>
                    <a:cubicBezTo>
                      <a:pt x="27" y="101"/>
                      <a:pt x="27" y="101"/>
                      <a:pt x="27" y="101"/>
                    </a:cubicBezTo>
                    <a:cubicBezTo>
                      <a:pt x="47" y="89"/>
                      <a:pt x="46" y="58"/>
                      <a:pt x="46" y="58"/>
                    </a:cubicBezTo>
                    <a:cubicBezTo>
                      <a:pt x="46" y="58"/>
                      <a:pt x="46" y="58"/>
                      <a:pt x="46" y="58"/>
                    </a:cubicBezTo>
                    <a:cubicBezTo>
                      <a:pt x="46" y="58"/>
                      <a:pt x="47" y="57"/>
                      <a:pt x="47" y="57"/>
                    </a:cubicBezTo>
                    <a:cubicBezTo>
                      <a:pt x="53" y="51"/>
                      <a:pt x="58" y="52"/>
                      <a:pt x="66" y="52"/>
                    </a:cubicBezTo>
                    <a:cubicBezTo>
                      <a:pt x="77" y="51"/>
                      <a:pt x="93" y="44"/>
                      <a:pt x="96" y="33"/>
                    </a:cubicBezTo>
                    <a:cubicBezTo>
                      <a:pt x="96" y="33"/>
                      <a:pt x="96" y="33"/>
                      <a:pt x="96" y="33"/>
                    </a:cubicBezTo>
                    <a:cubicBezTo>
                      <a:pt x="96" y="33"/>
                      <a:pt x="96" y="33"/>
                      <a:pt x="96" y="3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5" name="Freeform 196"/>
              <p:cNvSpPr>
                <a:spLocks/>
              </p:cNvSpPr>
              <p:nvPr/>
            </p:nvSpPr>
            <p:spPr bwMode="auto">
              <a:xfrm>
                <a:off x="5328" y="956"/>
                <a:ext cx="22" cy="45"/>
              </a:xfrm>
              <a:custGeom>
                <a:avLst/>
                <a:gdLst>
                  <a:gd name="T0" fmla="*/ 16 w 16"/>
                  <a:gd name="T1" fmla="*/ 0 h 33"/>
                  <a:gd name="T2" fmla="*/ 0 w 16"/>
                  <a:gd name="T3" fmla="*/ 17 h 33"/>
                  <a:gd name="T4" fmla="*/ 16 w 16"/>
                  <a:gd name="T5" fmla="*/ 33 h 33"/>
                  <a:gd name="T6" fmla="*/ 16 w 16"/>
                  <a:gd name="T7" fmla="*/ 0 h 33"/>
                </a:gdLst>
                <a:ahLst/>
                <a:cxnLst>
                  <a:cxn ang="0">
                    <a:pos x="T0" y="T1"/>
                  </a:cxn>
                  <a:cxn ang="0">
                    <a:pos x="T2" y="T3"/>
                  </a:cxn>
                  <a:cxn ang="0">
                    <a:pos x="T4" y="T5"/>
                  </a:cxn>
                  <a:cxn ang="0">
                    <a:pos x="T6" y="T7"/>
                  </a:cxn>
                </a:cxnLst>
                <a:rect l="0" t="0" r="r" b="b"/>
                <a:pathLst>
                  <a:path w="16" h="33">
                    <a:moveTo>
                      <a:pt x="16" y="0"/>
                    </a:moveTo>
                    <a:cubicBezTo>
                      <a:pt x="7" y="1"/>
                      <a:pt x="0" y="8"/>
                      <a:pt x="0" y="17"/>
                    </a:cubicBezTo>
                    <a:cubicBezTo>
                      <a:pt x="0" y="26"/>
                      <a:pt x="7" y="33"/>
                      <a:pt x="16" y="33"/>
                    </a:cubicBezTo>
                    <a:cubicBezTo>
                      <a:pt x="16" y="0"/>
                      <a:pt x="16" y="0"/>
                      <a:pt x="16" y="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6" name="Rectangle 197"/>
              <p:cNvSpPr>
                <a:spLocks noChangeArrowheads="1"/>
              </p:cNvSpPr>
              <p:nvPr/>
            </p:nvSpPr>
            <p:spPr bwMode="auto">
              <a:xfrm>
                <a:off x="5350" y="978"/>
                <a:ext cx="1" cy="12"/>
              </a:xfrm>
              <a:prstGeom prst="rect">
                <a:avLst/>
              </a:prstGeom>
              <a:solidFill>
                <a:srgbClr val="D6B2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7" name="Freeform 198"/>
              <p:cNvSpPr>
                <a:spLocks/>
              </p:cNvSpPr>
              <p:nvPr/>
            </p:nvSpPr>
            <p:spPr bwMode="auto">
              <a:xfrm>
                <a:off x="5350" y="978"/>
                <a:ext cx="0" cy="12"/>
              </a:xfrm>
              <a:custGeom>
                <a:avLst/>
                <a:gdLst>
                  <a:gd name="T0" fmla="*/ 0 h 12"/>
                  <a:gd name="T1" fmla="*/ 12 h 12"/>
                  <a:gd name="T2" fmla="*/ 12 h 12"/>
                  <a:gd name="T3" fmla="*/ 0 h 12"/>
                </a:gdLst>
                <a:ahLst/>
                <a:cxnLst>
                  <a:cxn ang="0">
                    <a:pos x="0" y="T0"/>
                  </a:cxn>
                  <a:cxn ang="0">
                    <a:pos x="0" y="T1"/>
                  </a:cxn>
                  <a:cxn ang="0">
                    <a:pos x="0" y="T2"/>
                  </a:cxn>
                  <a:cxn ang="0">
                    <a:pos x="0" y="T3"/>
                  </a:cxn>
                </a:cxnLst>
                <a:rect l="0" t="0" r="r" b="b"/>
                <a:pathLst>
                  <a:path h="12">
                    <a:moveTo>
                      <a:pt x="0" y="0"/>
                    </a:moveTo>
                    <a:lnTo>
                      <a:pt x="0" y="12"/>
                    </a:lnTo>
                    <a:lnTo>
                      <a:pt x="0"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8" name="Freeform 199"/>
              <p:cNvSpPr>
                <a:spLocks/>
              </p:cNvSpPr>
              <p:nvPr/>
            </p:nvSpPr>
            <p:spPr bwMode="auto">
              <a:xfrm>
                <a:off x="5339" y="968"/>
                <a:ext cx="11" cy="22"/>
              </a:xfrm>
              <a:custGeom>
                <a:avLst/>
                <a:gdLst>
                  <a:gd name="T0" fmla="*/ 8 w 8"/>
                  <a:gd name="T1" fmla="*/ 0 h 16"/>
                  <a:gd name="T2" fmla="*/ 0 w 8"/>
                  <a:gd name="T3" fmla="*/ 8 h 16"/>
                  <a:gd name="T4" fmla="*/ 8 w 8"/>
                  <a:gd name="T5" fmla="*/ 16 h 16"/>
                  <a:gd name="T6" fmla="*/ 8 w 8"/>
                  <a:gd name="T7" fmla="*/ 16 h 16"/>
                  <a:gd name="T8" fmla="*/ 8 w 8"/>
                  <a:gd name="T9" fmla="*/ 7 h 16"/>
                  <a:gd name="T10" fmla="*/ 8 w 8"/>
                  <a:gd name="T11" fmla="*/ 0 h 16"/>
                </a:gdLst>
                <a:ahLst/>
                <a:cxnLst>
                  <a:cxn ang="0">
                    <a:pos x="T0" y="T1"/>
                  </a:cxn>
                  <a:cxn ang="0">
                    <a:pos x="T2" y="T3"/>
                  </a:cxn>
                  <a:cxn ang="0">
                    <a:pos x="T4" y="T5"/>
                  </a:cxn>
                  <a:cxn ang="0">
                    <a:pos x="T6" y="T7"/>
                  </a:cxn>
                  <a:cxn ang="0">
                    <a:pos x="T8" y="T9"/>
                  </a:cxn>
                  <a:cxn ang="0">
                    <a:pos x="T10" y="T11"/>
                  </a:cxn>
                </a:cxnLst>
                <a:rect l="0" t="0" r="r" b="b"/>
                <a:pathLst>
                  <a:path w="8" h="16">
                    <a:moveTo>
                      <a:pt x="8" y="0"/>
                    </a:moveTo>
                    <a:cubicBezTo>
                      <a:pt x="3" y="0"/>
                      <a:pt x="0" y="3"/>
                      <a:pt x="0" y="8"/>
                    </a:cubicBezTo>
                    <a:cubicBezTo>
                      <a:pt x="0" y="12"/>
                      <a:pt x="4" y="16"/>
                      <a:pt x="8" y="16"/>
                    </a:cubicBezTo>
                    <a:cubicBezTo>
                      <a:pt x="8" y="16"/>
                      <a:pt x="8" y="16"/>
                      <a:pt x="8" y="16"/>
                    </a:cubicBezTo>
                    <a:cubicBezTo>
                      <a:pt x="8" y="7"/>
                      <a:pt x="8" y="7"/>
                      <a:pt x="8" y="7"/>
                    </a:cubicBezTo>
                    <a:cubicBezTo>
                      <a:pt x="8" y="0"/>
                      <a:pt x="8" y="0"/>
                      <a:pt x="8" y="0"/>
                    </a:cubicBezTo>
                  </a:path>
                </a:pathLst>
              </a:custGeom>
              <a:solidFill>
                <a:srgbClr val="D6B2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69" name="Freeform 200"/>
              <p:cNvSpPr>
                <a:spLocks noEditPoints="1"/>
              </p:cNvSpPr>
              <p:nvPr/>
            </p:nvSpPr>
            <p:spPr bwMode="auto">
              <a:xfrm>
                <a:off x="5390" y="2043"/>
                <a:ext cx="46" cy="241"/>
              </a:xfrm>
              <a:custGeom>
                <a:avLst/>
                <a:gdLst>
                  <a:gd name="T0" fmla="*/ 17 w 33"/>
                  <a:gd name="T1" fmla="*/ 88 h 173"/>
                  <a:gd name="T2" fmla="*/ 17 w 33"/>
                  <a:gd name="T3" fmla="*/ 88 h 173"/>
                  <a:gd name="T4" fmla="*/ 32 w 33"/>
                  <a:gd name="T5" fmla="*/ 168 h 173"/>
                  <a:gd name="T6" fmla="*/ 33 w 33"/>
                  <a:gd name="T7" fmla="*/ 173 h 173"/>
                  <a:gd name="T8" fmla="*/ 32 w 33"/>
                  <a:gd name="T9" fmla="*/ 168 h 173"/>
                  <a:gd name="T10" fmla="*/ 17 w 33"/>
                  <a:gd name="T11" fmla="*/ 88 h 173"/>
                  <a:gd name="T12" fmla="*/ 0 w 33"/>
                  <a:gd name="T13" fmla="*/ 0 h 173"/>
                  <a:gd name="T14" fmla="*/ 0 w 33"/>
                  <a:gd name="T15" fmla="*/ 0 h 173"/>
                  <a:gd name="T16" fmla="*/ 8 w 33"/>
                  <a:gd name="T17" fmla="*/ 40 h 173"/>
                  <a:gd name="T18" fmla="*/ 8 w 33"/>
                  <a:gd name="T19" fmla="*/ 40 h 173"/>
                  <a:gd name="T20" fmla="*/ 0 w 3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73">
                    <a:moveTo>
                      <a:pt x="17" y="88"/>
                    </a:moveTo>
                    <a:cubicBezTo>
                      <a:pt x="17" y="88"/>
                      <a:pt x="17" y="88"/>
                      <a:pt x="17" y="88"/>
                    </a:cubicBezTo>
                    <a:cubicBezTo>
                      <a:pt x="32" y="168"/>
                      <a:pt x="32" y="168"/>
                      <a:pt x="32" y="168"/>
                    </a:cubicBezTo>
                    <a:cubicBezTo>
                      <a:pt x="32" y="168"/>
                      <a:pt x="33" y="170"/>
                      <a:pt x="33" y="173"/>
                    </a:cubicBezTo>
                    <a:cubicBezTo>
                      <a:pt x="33" y="170"/>
                      <a:pt x="32" y="168"/>
                      <a:pt x="32" y="168"/>
                    </a:cubicBezTo>
                    <a:cubicBezTo>
                      <a:pt x="17" y="88"/>
                      <a:pt x="17" y="88"/>
                      <a:pt x="17" y="88"/>
                    </a:cubicBezTo>
                    <a:moveTo>
                      <a:pt x="0" y="0"/>
                    </a:moveTo>
                    <a:cubicBezTo>
                      <a:pt x="0" y="0"/>
                      <a:pt x="0" y="0"/>
                      <a:pt x="0" y="0"/>
                    </a:cubicBezTo>
                    <a:cubicBezTo>
                      <a:pt x="8" y="40"/>
                      <a:pt x="8" y="40"/>
                      <a:pt x="8" y="40"/>
                    </a:cubicBezTo>
                    <a:cubicBezTo>
                      <a:pt x="8" y="40"/>
                      <a:pt x="8" y="40"/>
                      <a:pt x="8" y="4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70" name="Freeform 201"/>
              <p:cNvSpPr>
                <a:spLocks noEditPoints="1"/>
              </p:cNvSpPr>
              <p:nvPr/>
            </p:nvSpPr>
            <p:spPr bwMode="auto">
              <a:xfrm>
                <a:off x="5367" y="1921"/>
                <a:ext cx="23" cy="122"/>
              </a:xfrm>
              <a:custGeom>
                <a:avLst/>
                <a:gdLst>
                  <a:gd name="T0" fmla="*/ 12 w 23"/>
                  <a:gd name="T1" fmla="*/ 65 h 122"/>
                  <a:gd name="T2" fmla="*/ 12 w 23"/>
                  <a:gd name="T3" fmla="*/ 65 h 122"/>
                  <a:gd name="T4" fmla="*/ 23 w 23"/>
                  <a:gd name="T5" fmla="*/ 122 h 122"/>
                  <a:gd name="T6" fmla="*/ 23 w 23"/>
                  <a:gd name="T7" fmla="*/ 122 h 122"/>
                  <a:gd name="T8" fmla="*/ 12 w 23"/>
                  <a:gd name="T9" fmla="*/ 65 h 122"/>
                  <a:gd name="T10" fmla="*/ 0 w 23"/>
                  <a:gd name="T11" fmla="*/ 0 h 122"/>
                  <a:gd name="T12" fmla="*/ 0 w 23"/>
                  <a:gd name="T13" fmla="*/ 0 h 122"/>
                  <a:gd name="T14" fmla="*/ 3 w 23"/>
                  <a:gd name="T15" fmla="*/ 12 h 122"/>
                  <a:gd name="T16" fmla="*/ 3 w 23"/>
                  <a:gd name="T17" fmla="*/ 12 h 122"/>
                  <a:gd name="T18" fmla="*/ 0 w 23"/>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22">
                    <a:moveTo>
                      <a:pt x="12" y="65"/>
                    </a:moveTo>
                    <a:lnTo>
                      <a:pt x="12" y="65"/>
                    </a:lnTo>
                    <a:lnTo>
                      <a:pt x="23" y="122"/>
                    </a:lnTo>
                    <a:lnTo>
                      <a:pt x="23" y="122"/>
                    </a:lnTo>
                    <a:lnTo>
                      <a:pt x="12" y="65"/>
                    </a:lnTo>
                    <a:close/>
                    <a:moveTo>
                      <a:pt x="0" y="0"/>
                    </a:moveTo>
                    <a:lnTo>
                      <a:pt x="0" y="0"/>
                    </a:lnTo>
                    <a:lnTo>
                      <a:pt x="3" y="12"/>
                    </a:lnTo>
                    <a:lnTo>
                      <a:pt x="3" y="12"/>
                    </a:lnTo>
                    <a:lnTo>
                      <a:pt x="0"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71" name="Freeform 202"/>
              <p:cNvSpPr>
                <a:spLocks noEditPoints="1"/>
              </p:cNvSpPr>
              <p:nvPr/>
            </p:nvSpPr>
            <p:spPr bwMode="auto">
              <a:xfrm>
                <a:off x="5367" y="1921"/>
                <a:ext cx="23" cy="122"/>
              </a:xfrm>
              <a:custGeom>
                <a:avLst/>
                <a:gdLst>
                  <a:gd name="T0" fmla="*/ 12 w 23"/>
                  <a:gd name="T1" fmla="*/ 65 h 122"/>
                  <a:gd name="T2" fmla="*/ 12 w 23"/>
                  <a:gd name="T3" fmla="*/ 65 h 122"/>
                  <a:gd name="T4" fmla="*/ 23 w 23"/>
                  <a:gd name="T5" fmla="*/ 122 h 122"/>
                  <a:gd name="T6" fmla="*/ 23 w 23"/>
                  <a:gd name="T7" fmla="*/ 122 h 122"/>
                  <a:gd name="T8" fmla="*/ 12 w 23"/>
                  <a:gd name="T9" fmla="*/ 65 h 122"/>
                  <a:gd name="T10" fmla="*/ 0 w 23"/>
                  <a:gd name="T11" fmla="*/ 0 h 122"/>
                  <a:gd name="T12" fmla="*/ 0 w 23"/>
                  <a:gd name="T13" fmla="*/ 0 h 122"/>
                  <a:gd name="T14" fmla="*/ 3 w 23"/>
                  <a:gd name="T15" fmla="*/ 12 h 122"/>
                  <a:gd name="T16" fmla="*/ 3 w 23"/>
                  <a:gd name="T17" fmla="*/ 12 h 122"/>
                  <a:gd name="T18" fmla="*/ 0 w 23"/>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22">
                    <a:moveTo>
                      <a:pt x="12" y="65"/>
                    </a:moveTo>
                    <a:lnTo>
                      <a:pt x="12" y="65"/>
                    </a:lnTo>
                    <a:lnTo>
                      <a:pt x="23" y="122"/>
                    </a:lnTo>
                    <a:lnTo>
                      <a:pt x="23" y="122"/>
                    </a:lnTo>
                    <a:lnTo>
                      <a:pt x="12" y="65"/>
                    </a:lnTo>
                    <a:moveTo>
                      <a:pt x="0" y="0"/>
                    </a:moveTo>
                    <a:lnTo>
                      <a:pt x="0" y="0"/>
                    </a:lnTo>
                    <a:lnTo>
                      <a:pt x="3" y="12"/>
                    </a:lnTo>
                    <a:lnTo>
                      <a:pt x="3"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72" name="Freeform 203"/>
              <p:cNvSpPr>
                <a:spLocks/>
              </p:cNvSpPr>
              <p:nvPr/>
            </p:nvSpPr>
            <p:spPr bwMode="auto">
              <a:xfrm>
                <a:off x="5402" y="2099"/>
                <a:ext cx="12" cy="67"/>
              </a:xfrm>
              <a:custGeom>
                <a:avLst/>
                <a:gdLst>
                  <a:gd name="T0" fmla="*/ 0 w 12"/>
                  <a:gd name="T1" fmla="*/ 0 h 67"/>
                  <a:gd name="T2" fmla="*/ 0 w 12"/>
                  <a:gd name="T3" fmla="*/ 0 h 67"/>
                  <a:gd name="T4" fmla="*/ 12 w 12"/>
                  <a:gd name="T5" fmla="*/ 67 h 67"/>
                  <a:gd name="T6" fmla="*/ 12 w 12"/>
                  <a:gd name="T7" fmla="*/ 67 h 67"/>
                  <a:gd name="T8" fmla="*/ 0 w 12"/>
                  <a:gd name="T9" fmla="*/ 0 h 67"/>
                </a:gdLst>
                <a:ahLst/>
                <a:cxnLst>
                  <a:cxn ang="0">
                    <a:pos x="T0" y="T1"/>
                  </a:cxn>
                  <a:cxn ang="0">
                    <a:pos x="T2" y="T3"/>
                  </a:cxn>
                  <a:cxn ang="0">
                    <a:pos x="T4" y="T5"/>
                  </a:cxn>
                  <a:cxn ang="0">
                    <a:pos x="T6" y="T7"/>
                  </a:cxn>
                  <a:cxn ang="0">
                    <a:pos x="T8" y="T9"/>
                  </a:cxn>
                </a:cxnLst>
                <a:rect l="0" t="0" r="r" b="b"/>
                <a:pathLst>
                  <a:path w="12" h="67">
                    <a:moveTo>
                      <a:pt x="0" y="0"/>
                    </a:moveTo>
                    <a:lnTo>
                      <a:pt x="0" y="0"/>
                    </a:lnTo>
                    <a:lnTo>
                      <a:pt x="12" y="67"/>
                    </a:lnTo>
                    <a:lnTo>
                      <a:pt x="12" y="67"/>
                    </a:lnTo>
                    <a:lnTo>
                      <a:pt x="0" y="0"/>
                    </a:lnTo>
                    <a:close/>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373" name="Freeform 204"/>
              <p:cNvSpPr>
                <a:spLocks/>
              </p:cNvSpPr>
              <p:nvPr/>
            </p:nvSpPr>
            <p:spPr bwMode="auto">
              <a:xfrm>
                <a:off x="5402" y="2099"/>
                <a:ext cx="12" cy="67"/>
              </a:xfrm>
              <a:custGeom>
                <a:avLst/>
                <a:gdLst>
                  <a:gd name="T0" fmla="*/ 0 w 12"/>
                  <a:gd name="T1" fmla="*/ 0 h 67"/>
                  <a:gd name="T2" fmla="*/ 0 w 12"/>
                  <a:gd name="T3" fmla="*/ 0 h 67"/>
                  <a:gd name="T4" fmla="*/ 12 w 12"/>
                  <a:gd name="T5" fmla="*/ 67 h 67"/>
                  <a:gd name="T6" fmla="*/ 12 w 12"/>
                  <a:gd name="T7" fmla="*/ 67 h 67"/>
                  <a:gd name="T8" fmla="*/ 0 w 12"/>
                  <a:gd name="T9" fmla="*/ 0 h 67"/>
                </a:gdLst>
                <a:ahLst/>
                <a:cxnLst>
                  <a:cxn ang="0">
                    <a:pos x="T0" y="T1"/>
                  </a:cxn>
                  <a:cxn ang="0">
                    <a:pos x="T2" y="T3"/>
                  </a:cxn>
                  <a:cxn ang="0">
                    <a:pos x="T4" y="T5"/>
                  </a:cxn>
                  <a:cxn ang="0">
                    <a:pos x="T6" y="T7"/>
                  </a:cxn>
                  <a:cxn ang="0">
                    <a:pos x="T8" y="T9"/>
                  </a:cxn>
                </a:cxnLst>
                <a:rect l="0" t="0" r="r" b="b"/>
                <a:pathLst>
                  <a:path w="12" h="67">
                    <a:moveTo>
                      <a:pt x="0" y="0"/>
                    </a:moveTo>
                    <a:lnTo>
                      <a:pt x="0" y="0"/>
                    </a:lnTo>
                    <a:lnTo>
                      <a:pt x="12" y="67"/>
                    </a:lnTo>
                    <a:lnTo>
                      <a:pt x="12" y="6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grpSp>
        <p:sp>
          <p:nvSpPr>
            <p:cNvPr id="73" name="Freeform 206"/>
            <p:cNvSpPr>
              <a:spLocks/>
            </p:cNvSpPr>
            <p:nvPr/>
          </p:nvSpPr>
          <p:spPr bwMode="auto">
            <a:xfrm>
              <a:off x="5370" y="1933"/>
              <a:ext cx="9" cy="53"/>
            </a:xfrm>
            <a:custGeom>
              <a:avLst/>
              <a:gdLst>
                <a:gd name="T0" fmla="*/ 0 w 9"/>
                <a:gd name="T1" fmla="*/ 0 h 53"/>
                <a:gd name="T2" fmla="*/ 0 w 9"/>
                <a:gd name="T3" fmla="*/ 0 h 53"/>
                <a:gd name="T4" fmla="*/ 9 w 9"/>
                <a:gd name="T5" fmla="*/ 53 h 53"/>
                <a:gd name="T6" fmla="*/ 9 w 9"/>
                <a:gd name="T7" fmla="*/ 53 h 53"/>
                <a:gd name="T8" fmla="*/ 0 w 9"/>
                <a:gd name="T9" fmla="*/ 0 h 53"/>
              </a:gdLst>
              <a:ahLst/>
              <a:cxnLst>
                <a:cxn ang="0">
                  <a:pos x="T0" y="T1"/>
                </a:cxn>
                <a:cxn ang="0">
                  <a:pos x="T2" y="T3"/>
                </a:cxn>
                <a:cxn ang="0">
                  <a:pos x="T4" y="T5"/>
                </a:cxn>
                <a:cxn ang="0">
                  <a:pos x="T6" y="T7"/>
                </a:cxn>
                <a:cxn ang="0">
                  <a:pos x="T8" y="T9"/>
                </a:cxn>
              </a:cxnLst>
              <a:rect l="0" t="0" r="r" b="b"/>
              <a:pathLst>
                <a:path w="9" h="53">
                  <a:moveTo>
                    <a:pt x="0" y="0"/>
                  </a:moveTo>
                  <a:lnTo>
                    <a:pt x="0" y="0"/>
                  </a:lnTo>
                  <a:lnTo>
                    <a:pt x="9" y="53"/>
                  </a:lnTo>
                  <a:lnTo>
                    <a:pt x="9" y="53"/>
                  </a:lnTo>
                  <a:lnTo>
                    <a:pt x="0"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4" name="Freeform 207"/>
            <p:cNvSpPr>
              <a:spLocks/>
            </p:cNvSpPr>
            <p:nvPr/>
          </p:nvSpPr>
          <p:spPr bwMode="auto">
            <a:xfrm>
              <a:off x="5370" y="1933"/>
              <a:ext cx="9" cy="53"/>
            </a:xfrm>
            <a:custGeom>
              <a:avLst/>
              <a:gdLst>
                <a:gd name="T0" fmla="*/ 0 w 9"/>
                <a:gd name="T1" fmla="*/ 0 h 53"/>
                <a:gd name="T2" fmla="*/ 0 w 9"/>
                <a:gd name="T3" fmla="*/ 0 h 53"/>
                <a:gd name="T4" fmla="*/ 9 w 9"/>
                <a:gd name="T5" fmla="*/ 53 h 53"/>
                <a:gd name="T6" fmla="*/ 9 w 9"/>
                <a:gd name="T7" fmla="*/ 53 h 53"/>
                <a:gd name="T8" fmla="*/ 0 w 9"/>
                <a:gd name="T9" fmla="*/ 0 h 53"/>
              </a:gdLst>
              <a:ahLst/>
              <a:cxnLst>
                <a:cxn ang="0">
                  <a:pos x="T0" y="T1"/>
                </a:cxn>
                <a:cxn ang="0">
                  <a:pos x="T2" y="T3"/>
                </a:cxn>
                <a:cxn ang="0">
                  <a:pos x="T4" y="T5"/>
                </a:cxn>
                <a:cxn ang="0">
                  <a:pos x="T6" y="T7"/>
                </a:cxn>
                <a:cxn ang="0">
                  <a:pos x="T8" y="T9"/>
                </a:cxn>
              </a:cxnLst>
              <a:rect l="0" t="0" r="r" b="b"/>
              <a:pathLst>
                <a:path w="9" h="53">
                  <a:moveTo>
                    <a:pt x="0" y="0"/>
                  </a:moveTo>
                  <a:lnTo>
                    <a:pt x="0" y="0"/>
                  </a:lnTo>
                  <a:lnTo>
                    <a:pt x="9" y="53"/>
                  </a:lnTo>
                  <a:lnTo>
                    <a:pt x="9" y="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5" name="Freeform 208"/>
            <p:cNvSpPr>
              <a:spLocks noEditPoints="1"/>
            </p:cNvSpPr>
            <p:nvPr/>
          </p:nvSpPr>
          <p:spPr bwMode="auto">
            <a:xfrm>
              <a:off x="5173" y="2362"/>
              <a:ext cx="9" cy="0"/>
            </a:xfrm>
            <a:custGeom>
              <a:avLst/>
              <a:gdLst>
                <a:gd name="T0" fmla="*/ 0 w 6"/>
                <a:gd name="T1" fmla="*/ 1 w 6"/>
                <a:gd name="T2" fmla="*/ 1 w 6"/>
                <a:gd name="T3" fmla="*/ 0 w 6"/>
                <a:gd name="T4" fmla="*/ 6 w 6"/>
                <a:gd name="T5" fmla="*/ 1 w 6"/>
                <a:gd name="T6" fmla="*/ 6 w 6"/>
              </a:gdLst>
              <a:ahLst/>
              <a:cxnLst>
                <a:cxn ang="0">
                  <a:pos x="T0" y="0"/>
                </a:cxn>
                <a:cxn ang="0">
                  <a:pos x="T1" y="0"/>
                </a:cxn>
                <a:cxn ang="0">
                  <a:pos x="T2" y="0"/>
                </a:cxn>
                <a:cxn ang="0">
                  <a:pos x="T3" y="0"/>
                </a:cxn>
                <a:cxn ang="0">
                  <a:pos x="T4" y="0"/>
                </a:cxn>
                <a:cxn ang="0">
                  <a:pos x="T5" y="0"/>
                </a:cxn>
                <a:cxn ang="0">
                  <a:pos x="T6" y="0"/>
                </a:cxn>
              </a:cxnLst>
              <a:rect l="0" t="0" r="r" b="b"/>
              <a:pathLst>
                <a:path w="6">
                  <a:moveTo>
                    <a:pt x="0" y="0"/>
                  </a:moveTo>
                  <a:cubicBezTo>
                    <a:pt x="1" y="0"/>
                    <a:pt x="1" y="0"/>
                    <a:pt x="1" y="0"/>
                  </a:cubicBezTo>
                  <a:cubicBezTo>
                    <a:pt x="1" y="0"/>
                    <a:pt x="1" y="0"/>
                    <a:pt x="1" y="0"/>
                  </a:cubicBezTo>
                  <a:cubicBezTo>
                    <a:pt x="1" y="0"/>
                    <a:pt x="1" y="0"/>
                    <a:pt x="0" y="0"/>
                  </a:cubicBezTo>
                  <a:moveTo>
                    <a:pt x="6" y="0"/>
                  </a:moveTo>
                  <a:cubicBezTo>
                    <a:pt x="6" y="0"/>
                    <a:pt x="4" y="0"/>
                    <a:pt x="1" y="0"/>
                  </a:cubicBezTo>
                  <a:cubicBezTo>
                    <a:pt x="4" y="0"/>
                    <a:pt x="6" y="0"/>
                    <a:pt x="6" y="0"/>
                  </a:cubicBezTo>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6" name="Freeform 209"/>
            <p:cNvSpPr>
              <a:spLocks/>
            </p:cNvSpPr>
            <p:nvPr/>
          </p:nvSpPr>
          <p:spPr bwMode="auto">
            <a:xfrm>
              <a:off x="5107" y="1921"/>
              <a:ext cx="329" cy="441"/>
            </a:xfrm>
            <a:custGeom>
              <a:avLst/>
              <a:gdLst>
                <a:gd name="T0" fmla="*/ 187 w 237"/>
                <a:gd name="T1" fmla="*/ 0 h 317"/>
                <a:gd name="T2" fmla="*/ 166 w 237"/>
                <a:gd name="T3" fmla="*/ 20 h 317"/>
                <a:gd name="T4" fmla="*/ 203 w 237"/>
                <a:gd name="T5" fmla="*/ 212 h 317"/>
                <a:gd name="T6" fmla="*/ 40 w 237"/>
                <a:gd name="T7" fmla="*/ 244 h 317"/>
                <a:gd name="T8" fmla="*/ 22 w 237"/>
                <a:gd name="T9" fmla="*/ 149 h 317"/>
                <a:gd name="T10" fmla="*/ 0 w 237"/>
                <a:gd name="T11" fmla="*/ 168 h 317"/>
                <a:gd name="T12" fmla="*/ 25 w 237"/>
                <a:gd name="T13" fmla="*/ 297 h 317"/>
                <a:gd name="T14" fmla="*/ 48 w 237"/>
                <a:gd name="T15" fmla="*/ 317 h 317"/>
                <a:gd name="T16" fmla="*/ 49 w 237"/>
                <a:gd name="T17" fmla="*/ 317 h 317"/>
                <a:gd name="T18" fmla="*/ 49 w 237"/>
                <a:gd name="T19" fmla="*/ 317 h 317"/>
                <a:gd name="T20" fmla="*/ 54 w 237"/>
                <a:gd name="T21" fmla="*/ 317 h 317"/>
                <a:gd name="T22" fmla="*/ 54 w 237"/>
                <a:gd name="T23" fmla="*/ 317 h 317"/>
                <a:gd name="T24" fmla="*/ 217 w 237"/>
                <a:gd name="T25" fmla="*/ 285 h 317"/>
                <a:gd name="T26" fmla="*/ 237 w 237"/>
                <a:gd name="T27" fmla="*/ 261 h 317"/>
                <a:gd name="T28" fmla="*/ 236 w 237"/>
                <a:gd name="T29" fmla="*/ 256 h 317"/>
                <a:gd name="T30" fmla="*/ 221 w 237"/>
                <a:gd name="T31" fmla="*/ 176 h 317"/>
                <a:gd name="T32" fmla="*/ 212 w 237"/>
                <a:gd name="T33" fmla="*/ 128 h 317"/>
                <a:gd name="T34" fmla="*/ 204 w 237"/>
                <a:gd name="T35" fmla="*/ 88 h 317"/>
                <a:gd name="T36" fmla="*/ 196 w 237"/>
                <a:gd name="T37" fmla="*/ 47 h 317"/>
                <a:gd name="T38" fmla="*/ 189 w 237"/>
                <a:gd name="T39" fmla="*/ 9 h 317"/>
                <a:gd name="T40" fmla="*/ 187 w 237"/>
                <a:gd name="T41"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7" h="317">
                  <a:moveTo>
                    <a:pt x="187" y="0"/>
                  </a:moveTo>
                  <a:cubicBezTo>
                    <a:pt x="166" y="20"/>
                    <a:pt x="166" y="20"/>
                    <a:pt x="166" y="20"/>
                  </a:cubicBezTo>
                  <a:cubicBezTo>
                    <a:pt x="203" y="212"/>
                    <a:pt x="203" y="212"/>
                    <a:pt x="203" y="212"/>
                  </a:cubicBezTo>
                  <a:cubicBezTo>
                    <a:pt x="40" y="244"/>
                    <a:pt x="40" y="244"/>
                    <a:pt x="40" y="244"/>
                  </a:cubicBezTo>
                  <a:cubicBezTo>
                    <a:pt x="22" y="149"/>
                    <a:pt x="22" y="149"/>
                    <a:pt x="22" y="149"/>
                  </a:cubicBezTo>
                  <a:cubicBezTo>
                    <a:pt x="0" y="168"/>
                    <a:pt x="0" y="168"/>
                    <a:pt x="0" y="168"/>
                  </a:cubicBezTo>
                  <a:cubicBezTo>
                    <a:pt x="25" y="297"/>
                    <a:pt x="25" y="297"/>
                    <a:pt x="25" y="297"/>
                  </a:cubicBezTo>
                  <a:cubicBezTo>
                    <a:pt x="28" y="314"/>
                    <a:pt x="41" y="317"/>
                    <a:pt x="48" y="317"/>
                  </a:cubicBezTo>
                  <a:cubicBezTo>
                    <a:pt x="49" y="317"/>
                    <a:pt x="49" y="317"/>
                    <a:pt x="49" y="317"/>
                  </a:cubicBezTo>
                  <a:cubicBezTo>
                    <a:pt x="49" y="317"/>
                    <a:pt x="49" y="317"/>
                    <a:pt x="49" y="317"/>
                  </a:cubicBezTo>
                  <a:cubicBezTo>
                    <a:pt x="52" y="317"/>
                    <a:pt x="54" y="317"/>
                    <a:pt x="54" y="317"/>
                  </a:cubicBezTo>
                  <a:cubicBezTo>
                    <a:pt x="54" y="317"/>
                    <a:pt x="54" y="317"/>
                    <a:pt x="54" y="317"/>
                  </a:cubicBezTo>
                  <a:cubicBezTo>
                    <a:pt x="217" y="285"/>
                    <a:pt x="217" y="285"/>
                    <a:pt x="217" y="285"/>
                  </a:cubicBezTo>
                  <a:cubicBezTo>
                    <a:pt x="234" y="282"/>
                    <a:pt x="237" y="268"/>
                    <a:pt x="237" y="261"/>
                  </a:cubicBezTo>
                  <a:cubicBezTo>
                    <a:pt x="237" y="258"/>
                    <a:pt x="236" y="256"/>
                    <a:pt x="236" y="256"/>
                  </a:cubicBezTo>
                  <a:cubicBezTo>
                    <a:pt x="221" y="176"/>
                    <a:pt x="221" y="176"/>
                    <a:pt x="221" y="176"/>
                  </a:cubicBezTo>
                  <a:cubicBezTo>
                    <a:pt x="212" y="128"/>
                    <a:pt x="212" y="128"/>
                    <a:pt x="212" y="128"/>
                  </a:cubicBezTo>
                  <a:cubicBezTo>
                    <a:pt x="204" y="88"/>
                    <a:pt x="204" y="88"/>
                    <a:pt x="204" y="88"/>
                  </a:cubicBezTo>
                  <a:cubicBezTo>
                    <a:pt x="196" y="47"/>
                    <a:pt x="196" y="47"/>
                    <a:pt x="196" y="47"/>
                  </a:cubicBezTo>
                  <a:cubicBezTo>
                    <a:pt x="189" y="9"/>
                    <a:pt x="189" y="9"/>
                    <a:pt x="189" y="9"/>
                  </a:cubicBezTo>
                  <a:cubicBezTo>
                    <a:pt x="187" y="0"/>
                    <a:pt x="187" y="0"/>
                    <a:pt x="187" y="0"/>
                  </a:cubicBezTo>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7" name="Freeform 210"/>
            <p:cNvSpPr>
              <a:spLocks/>
            </p:cNvSpPr>
            <p:nvPr/>
          </p:nvSpPr>
          <p:spPr bwMode="auto">
            <a:xfrm>
              <a:off x="5137" y="1949"/>
              <a:ext cx="252" cy="311"/>
            </a:xfrm>
            <a:custGeom>
              <a:avLst/>
              <a:gdLst>
                <a:gd name="T0" fmla="*/ 201 w 252"/>
                <a:gd name="T1" fmla="*/ 0 h 311"/>
                <a:gd name="T2" fmla="*/ 0 w 252"/>
                <a:gd name="T3" fmla="*/ 179 h 311"/>
                <a:gd name="T4" fmla="*/ 25 w 252"/>
                <a:gd name="T5" fmla="*/ 311 h 311"/>
                <a:gd name="T6" fmla="*/ 252 w 252"/>
                <a:gd name="T7" fmla="*/ 267 h 311"/>
                <a:gd name="T8" fmla="*/ 201 w 252"/>
                <a:gd name="T9" fmla="*/ 0 h 311"/>
              </a:gdLst>
              <a:ahLst/>
              <a:cxnLst>
                <a:cxn ang="0">
                  <a:pos x="T0" y="T1"/>
                </a:cxn>
                <a:cxn ang="0">
                  <a:pos x="T2" y="T3"/>
                </a:cxn>
                <a:cxn ang="0">
                  <a:pos x="T4" y="T5"/>
                </a:cxn>
                <a:cxn ang="0">
                  <a:pos x="T6" y="T7"/>
                </a:cxn>
                <a:cxn ang="0">
                  <a:pos x="T8" y="T9"/>
                </a:cxn>
              </a:cxnLst>
              <a:rect l="0" t="0" r="r" b="b"/>
              <a:pathLst>
                <a:path w="252" h="311">
                  <a:moveTo>
                    <a:pt x="201" y="0"/>
                  </a:moveTo>
                  <a:lnTo>
                    <a:pt x="0" y="179"/>
                  </a:lnTo>
                  <a:lnTo>
                    <a:pt x="25" y="311"/>
                  </a:lnTo>
                  <a:lnTo>
                    <a:pt x="252" y="267"/>
                  </a:lnTo>
                  <a:lnTo>
                    <a:pt x="201" y="0"/>
                  </a:lnTo>
                  <a:close/>
                </a:path>
              </a:pathLst>
            </a:custGeom>
            <a:solidFill>
              <a:srgbClr val="3CB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8" name="Freeform 211"/>
            <p:cNvSpPr>
              <a:spLocks/>
            </p:cNvSpPr>
            <p:nvPr/>
          </p:nvSpPr>
          <p:spPr bwMode="auto">
            <a:xfrm>
              <a:off x="5137" y="1949"/>
              <a:ext cx="252" cy="311"/>
            </a:xfrm>
            <a:custGeom>
              <a:avLst/>
              <a:gdLst>
                <a:gd name="T0" fmla="*/ 201 w 252"/>
                <a:gd name="T1" fmla="*/ 0 h 311"/>
                <a:gd name="T2" fmla="*/ 0 w 252"/>
                <a:gd name="T3" fmla="*/ 179 h 311"/>
                <a:gd name="T4" fmla="*/ 25 w 252"/>
                <a:gd name="T5" fmla="*/ 311 h 311"/>
                <a:gd name="T6" fmla="*/ 252 w 252"/>
                <a:gd name="T7" fmla="*/ 267 h 311"/>
                <a:gd name="T8" fmla="*/ 201 w 252"/>
                <a:gd name="T9" fmla="*/ 0 h 311"/>
              </a:gdLst>
              <a:ahLst/>
              <a:cxnLst>
                <a:cxn ang="0">
                  <a:pos x="T0" y="T1"/>
                </a:cxn>
                <a:cxn ang="0">
                  <a:pos x="T2" y="T3"/>
                </a:cxn>
                <a:cxn ang="0">
                  <a:pos x="T4" y="T5"/>
                </a:cxn>
                <a:cxn ang="0">
                  <a:pos x="T6" y="T7"/>
                </a:cxn>
                <a:cxn ang="0">
                  <a:pos x="T8" y="T9"/>
                </a:cxn>
              </a:cxnLst>
              <a:rect l="0" t="0" r="r" b="b"/>
              <a:pathLst>
                <a:path w="252" h="311">
                  <a:moveTo>
                    <a:pt x="201" y="0"/>
                  </a:moveTo>
                  <a:lnTo>
                    <a:pt x="0" y="179"/>
                  </a:lnTo>
                  <a:lnTo>
                    <a:pt x="25" y="311"/>
                  </a:lnTo>
                  <a:lnTo>
                    <a:pt x="252" y="267"/>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79" name="Freeform 212"/>
            <p:cNvSpPr>
              <a:spLocks/>
            </p:cNvSpPr>
            <p:nvPr/>
          </p:nvSpPr>
          <p:spPr bwMode="auto">
            <a:xfrm>
              <a:off x="4468" y="2412"/>
              <a:ext cx="501" cy="480"/>
            </a:xfrm>
            <a:custGeom>
              <a:avLst/>
              <a:gdLst>
                <a:gd name="T0" fmla="*/ 294 w 360"/>
                <a:gd name="T1" fmla="*/ 0 h 345"/>
                <a:gd name="T2" fmla="*/ 279 w 360"/>
                <a:gd name="T3" fmla="*/ 16 h 345"/>
                <a:gd name="T4" fmla="*/ 332 w 360"/>
                <a:gd name="T5" fmla="*/ 200 h 345"/>
                <a:gd name="T6" fmla="*/ 24 w 360"/>
                <a:gd name="T7" fmla="*/ 288 h 345"/>
                <a:gd name="T8" fmla="*/ 0 w 360"/>
                <a:gd name="T9" fmla="*/ 314 h 345"/>
                <a:gd name="T10" fmla="*/ 5 w 360"/>
                <a:gd name="T11" fmla="*/ 331 h 345"/>
                <a:gd name="T12" fmla="*/ 22 w 360"/>
                <a:gd name="T13" fmla="*/ 345 h 345"/>
                <a:gd name="T14" fmla="*/ 27 w 360"/>
                <a:gd name="T15" fmla="*/ 344 h 345"/>
                <a:gd name="T16" fmla="*/ 347 w 360"/>
                <a:gd name="T17" fmla="*/ 253 h 345"/>
                <a:gd name="T18" fmla="*/ 360 w 360"/>
                <a:gd name="T19" fmla="*/ 236 h 345"/>
                <a:gd name="T20" fmla="*/ 359 w 360"/>
                <a:gd name="T21" fmla="*/ 231 h 345"/>
                <a:gd name="T22" fmla="*/ 359 w 360"/>
                <a:gd name="T23" fmla="*/ 231 h 345"/>
                <a:gd name="T24" fmla="*/ 294 w 360"/>
                <a:gd name="T2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0" h="345">
                  <a:moveTo>
                    <a:pt x="294" y="0"/>
                  </a:moveTo>
                  <a:cubicBezTo>
                    <a:pt x="279" y="16"/>
                    <a:pt x="279" y="16"/>
                    <a:pt x="279" y="16"/>
                  </a:cubicBezTo>
                  <a:cubicBezTo>
                    <a:pt x="332" y="200"/>
                    <a:pt x="332" y="200"/>
                    <a:pt x="332" y="200"/>
                  </a:cubicBezTo>
                  <a:cubicBezTo>
                    <a:pt x="24" y="288"/>
                    <a:pt x="24" y="288"/>
                    <a:pt x="24" y="288"/>
                  </a:cubicBezTo>
                  <a:cubicBezTo>
                    <a:pt x="0" y="314"/>
                    <a:pt x="0" y="314"/>
                    <a:pt x="0" y="314"/>
                  </a:cubicBezTo>
                  <a:cubicBezTo>
                    <a:pt x="5" y="331"/>
                    <a:pt x="5" y="331"/>
                    <a:pt x="5" y="331"/>
                  </a:cubicBezTo>
                  <a:cubicBezTo>
                    <a:pt x="8" y="343"/>
                    <a:pt x="16" y="345"/>
                    <a:pt x="22" y="345"/>
                  </a:cubicBezTo>
                  <a:cubicBezTo>
                    <a:pt x="25" y="345"/>
                    <a:pt x="27" y="344"/>
                    <a:pt x="27" y="344"/>
                  </a:cubicBezTo>
                  <a:cubicBezTo>
                    <a:pt x="347" y="253"/>
                    <a:pt x="347" y="253"/>
                    <a:pt x="347" y="253"/>
                  </a:cubicBezTo>
                  <a:cubicBezTo>
                    <a:pt x="358" y="250"/>
                    <a:pt x="360" y="242"/>
                    <a:pt x="360" y="236"/>
                  </a:cubicBezTo>
                  <a:cubicBezTo>
                    <a:pt x="360" y="233"/>
                    <a:pt x="359" y="231"/>
                    <a:pt x="359" y="231"/>
                  </a:cubicBezTo>
                  <a:cubicBezTo>
                    <a:pt x="359" y="231"/>
                    <a:pt x="359" y="231"/>
                    <a:pt x="359" y="231"/>
                  </a:cubicBezTo>
                  <a:cubicBezTo>
                    <a:pt x="294" y="0"/>
                    <a:pt x="294" y="0"/>
                    <a:pt x="294" y="0"/>
                  </a:cubicBezTo>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0" name="Freeform 213"/>
            <p:cNvSpPr>
              <a:spLocks/>
            </p:cNvSpPr>
            <p:nvPr/>
          </p:nvSpPr>
          <p:spPr bwMode="auto">
            <a:xfrm>
              <a:off x="4502" y="2434"/>
              <a:ext cx="428" cy="378"/>
            </a:xfrm>
            <a:custGeom>
              <a:avLst/>
              <a:gdLst>
                <a:gd name="T0" fmla="*/ 354 w 428"/>
                <a:gd name="T1" fmla="*/ 0 h 378"/>
                <a:gd name="T2" fmla="*/ 0 w 428"/>
                <a:gd name="T3" fmla="*/ 378 h 378"/>
                <a:gd name="T4" fmla="*/ 428 w 428"/>
                <a:gd name="T5" fmla="*/ 256 h 378"/>
                <a:gd name="T6" fmla="*/ 354 w 428"/>
                <a:gd name="T7" fmla="*/ 0 h 378"/>
              </a:gdLst>
              <a:ahLst/>
              <a:cxnLst>
                <a:cxn ang="0">
                  <a:pos x="T0" y="T1"/>
                </a:cxn>
                <a:cxn ang="0">
                  <a:pos x="T2" y="T3"/>
                </a:cxn>
                <a:cxn ang="0">
                  <a:pos x="T4" y="T5"/>
                </a:cxn>
                <a:cxn ang="0">
                  <a:pos x="T6" y="T7"/>
                </a:cxn>
              </a:cxnLst>
              <a:rect l="0" t="0" r="r" b="b"/>
              <a:pathLst>
                <a:path w="428" h="378">
                  <a:moveTo>
                    <a:pt x="354" y="0"/>
                  </a:moveTo>
                  <a:lnTo>
                    <a:pt x="0" y="378"/>
                  </a:lnTo>
                  <a:lnTo>
                    <a:pt x="428" y="256"/>
                  </a:lnTo>
                  <a:lnTo>
                    <a:pt x="354" y="0"/>
                  </a:lnTo>
                  <a:close/>
                </a:path>
              </a:pathLst>
            </a:custGeom>
            <a:solidFill>
              <a:srgbClr val="3CB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1" name="Freeform 214"/>
            <p:cNvSpPr>
              <a:spLocks/>
            </p:cNvSpPr>
            <p:nvPr/>
          </p:nvSpPr>
          <p:spPr bwMode="auto">
            <a:xfrm>
              <a:off x="4502" y="2434"/>
              <a:ext cx="428" cy="378"/>
            </a:xfrm>
            <a:custGeom>
              <a:avLst/>
              <a:gdLst>
                <a:gd name="T0" fmla="*/ 354 w 428"/>
                <a:gd name="T1" fmla="*/ 0 h 378"/>
                <a:gd name="T2" fmla="*/ 0 w 428"/>
                <a:gd name="T3" fmla="*/ 378 h 378"/>
                <a:gd name="T4" fmla="*/ 428 w 428"/>
                <a:gd name="T5" fmla="*/ 256 h 378"/>
                <a:gd name="T6" fmla="*/ 354 w 428"/>
                <a:gd name="T7" fmla="*/ 0 h 378"/>
              </a:gdLst>
              <a:ahLst/>
              <a:cxnLst>
                <a:cxn ang="0">
                  <a:pos x="T0" y="T1"/>
                </a:cxn>
                <a:cxn ang="0">
                  <a:pos x="T2" y="T3"/>
                </a:cxn>
                <a:cxn ang="0">
                  <a:pos x="T4" y="T5"/>
                </a:cxn>
                <a:cxn ang="0">
                  <a:pos x="T6" y="T7"/>
                </a:cxn>
              </a:cxnLst>
              <a:rect l="0" t="0" r="r" b="b"/>
              <a:pathLst>
                <a:path w="428" h="378">
                  <a:moveTo>
                    <a:pt x="354" y="0"/>
                  </a:moveTo>
                  <a:lnTo>
                    <a:pt x="0" y="378"/>
                  </a:lnTo>
                  <a:lnTo>
                    <a:pt x="428" y="256"/>
                  </a:lnTo>
                  <a:lnTo>
                    <a:pt x="3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2" name="Rectangle 215"/>
            <p:cNvSpPr>
              <a:spLocks noChangeArrowheads="1"/>
            </p:cNvSpPr>
            <p:nvPr/>
          </p:nvSpPr>
          <p:spPr bwMode="auto">
            <a:xfrm>
              <a:off x="4257" y="2985"/>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3" name="Rectangle 216"/>
            <p:cNvSpPr>
              <a:spLocks noChangeArrowheads="1"/>
            </p:cNvSpPr>
            <p:nvPr/>
          </p:nvSpPr>
          <p:spPr bwMode="auto">
            <a:xfrm>
              <a:off x="4257" y="298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4" name="Rectangle 217"/>
            <p:cNvSpPr>
              <a:spLocks noChangeArrowheads="1"/>
            </p:cNvSpPr>
            <p:nvPr/>
          </p:nvSpPr>
          <p:spPr bwMode="auto">
            <a:xfrm>
              <a:off x="4207" y="2935"/>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5" name="Rectangle 218"/>
            <p:cNvSpPr>
              <a:spLocks noChangeArrowheads="1"/>
            </p:cNvSpPr>
            <p:nvPr/>
          </p:nvSpPr>
          <p:spPr bwMode="auto">
            <a:xfrm>
              <a:off x="4207" y="29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6" name="Rectangle 219"/>
            <p:cNvSpPr>
              <a:spLocks noChangeArrowheads="1"/>
            </p:cNvSpPr>
            <p:nvPr/>
          </p:nvSpPr>
          <p:spPr bwMode="auto">
            <a:xfrm>
              <a:off x="4257" y="2985"/>
              <a:ext cx="50" cy="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7" name="Rectangle 220"/>
            <p:cNvSpPr>
              <a:spLocks noChangeArrowheads="1"/>
            </p:cNvSpPr>
            <p:nvPr/>
          </p:nvSpPr>
          <p:spPr bwMode="auto">
            <a:xfrm>
              <a:off x="4257" y="298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8" name="Rectangle 221"/>
            <p:cNvSpPr>
              <a:spLocks noChangeArrowheads="1"/>
            </p:cNvSpPr>
            <p:nvPr/>
          </p:nvSpPr>
          <p:spPr bwMode="auto">
            <a:xfrm>
              <a:off x="4207" y="2935"/>
              <a:ext cx="50" cy="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89" name="Rectangle 222"/>
            <p:cNvSpPr>
              <a:spLocks noChangeArrowheads="1"/>
            </p:cNvSpPr>
            <p:nvPr/>
          </p:nvSpPr>
          <p:spPr bwMode="auto">
            <a:xfrm>
              <a:off x="4207" y="29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0" name="Rectangle 223"/>
            <p:cNvSpPr>
              <a:spLocks noChangeArrowheads="1"/>
            </p:cNvSpPr>
            <p:nvPr/>
          </p:nvSpPr>
          <p:spPr bwMode="auto">
            <a:xfrm>
              <a:off x="4407" y="3135"/>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1" name="Rectangle 224"/>
            <p:cNvSpPr>
              <a:spLocks noChangeArrowheads="1"/>
            </p:cNvSpPr>
            <p:nvPr/>
          </p:nvSpPr>
          <p:spPr bwMode="auto">
            <a:xfrm>
              <a:off x="4407" y="31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2" name="Rectangle 225"/>
            <p:cNvSpPr>
              <a:spLocks noChangeArrowheads="1"/>
            </p:cNvSpPr>
            <p:nvPr/>
          </p:nvSpPr>
          <p:spPr bwMode="auto">
            <a:xfrm>
              <a:off x="4357" y="3085"/>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3" name="Rectangle 226"/>
            <p:cNvSpPr>
              <a:spLocks noChangeArrowheads="1"/>
            </p:cNvSpPr>
            <p:nvPr/>
          </p:nvSpPr>
          <p:spPr bwMode="auto">
            <a:xfrm>
              <a:off x="4357" y="308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4" name="Rectangle 227"/>
            <p:cNvSpPr>
              <a:spLocks noChangeArrowheads="1"/>
            </p:cNvSpPr>
            <p:nvPr/>
          </p:nvSpPr>
          <p:spPr bwMode="auto">
            <a:xfrm>
              <a:off x="4307" y="3035"/>
              <a:ext cx="50" cy="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5" name="Rectangle 228"/>
            <p:cNvSpPr>
              <a:spLocks noChangeArrowheads="1"/>
            </p:cNvSpPr>
            <p:nvPr/>
          </p:nvSpPr>
          <p:spPr bwMode="auto">
            <a:xfrm>
              <a:off x="4307" y="30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6" name="Rectangle 229"/>
            <p:cNvSpPr>
              <a:spLocks noChangeArrowheads="1"/>
            </p:cNvSpPr>
            <p:nvPr/>
          </p:nvSpPr>
          <p:spPr bwMode="auto">
            <a:xfrm>
              <a:off x="4407" y="3135"/>
              <a:ext cx="50" cy="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7" name="Rectangle 230"/>
            <p:cNvSpPr>
              <a:spLocks noChangeArrowheads="1"/>
            </p:cNvSpPr>
            <p:nvPr/>
          </p:nvSpPr>
          <p:spPr bwMode="auto">
            <a:xfrm>
              <a:off x="4407" y="31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8" name="Rectangle 231"/>
            <p:cNvSpPr>
              <a:spLocks noChangeArrowheads="1"/>
            </p:cNvSpPr>
            <p:nvPr/>
          </p:nvSpPr>
          <p:spPr bwMode="auto">
            <a:xfrm>
              <a:off x="4357" y="3085"/>
              <a:ext cx="50" cy="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99" name="Rectangle 232"/>
            <p:cNvSpPr>
              <a:spLocks noChangeArrowheads="1"/>
            </p:cNvSpPr>
            <p:nvPr/>
          </p:nvSpPr>
          <p:spPr bwMode="auto">
            <a:xfrm>
              <a:off x="4357" y="308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0" name="Rectangle 233"/>
            <p:cNvSpPr>
              <a:spLocks noChangeArrowheads="1"/>
            </p:cNvSpPr>
            <p:nvPr/>
          </p:nvSpPr>
          <p:spPr bwMode="auto">
            <a:xfrm>
              <a:off x="4307" y="3035"/>
              <a:ext cx="50" cy="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1" name="Rectangle 234"/>
            <p:cNvSpPr>
              <a:spLocks noChangeArrowheads="1"/>
            </p:cNvSpPr>
            <p:nvPr/>
          </p:nvSpPr>
          <p:spPr bwMode="auto">
            <a:xfrm>
              <a:off x="4307" y="3035"/>
              <a:ext cx="5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2" name="Freeform 235"/>
            <p:cNvSpPr>
              <a:spLocks/>
            </p:cNvSpPr>
            <p:nvPr/>
          </p:nvSpPr>
          <p:spPr bwMode="auto">
            <a:xfrm>
              <a:off x="3956" y="2935"/>
              <a:ext cx="301" cy="250"/>
            </a:xfrm>
            <a:custGeom>
              <a:avLst/>
              <a:gdLst>
                <a:gd name="T0" fmla="*/ 251 w 301"/>
                <a:gd name="T1" fmla="*/ 50 h 250"/>
                <a:gd name="T2" fmla="*/ 251 w 301"/>
                <a:gd name="T3" fmla="*/ 0 h 250"/>
                <a:gd name="T4" fmla="*/ 201 w 301"/>
                <a:gd name="T5" fmla="*/ 0 h 250"/>
                <a:gd name="T6" fmla="*/ 201 w 301"/>
                <a:gd name="T7" fmla="*/ 50 h 250"/>
                <a:gd name="T8" fmla="*/ 151 w 301"/>
                <a:gd name="T9" fmla="*/ 50 h 250"/>
                <a:gd name="T10" fmla="*/ 151 w 301"/>
                <a:gd name="T11" fmla="*/ 100 h 250"/>
                <a:gd name="T12" fmla="*/ 100 w 301"/>
                <a:gd name="T13" fmla="*/ 100 h 250"/>
                <a:gd name="T14" fmla="*/ 100 w 301"/>
                <a:gd name="T15" fmla="*/ 150 h 250"/>
                <a:gd name="T16" fmla="*/ 50 w 301"/>
                <a:gd name="T17" fmla="*/ 150 h 250"/>
                <a:gd name="T18" fmla="*/ 50 w 301"/>
                <a:gd name="T19" fmla="*/ 200 h 250"/>
                <a:gd name="T20" fmla="*/ 0 w 301"/>
                <a:gd name="T21" fmla="*/ 200 h 250"/>
                <a:gd name="T22" fmla="*/ 0 w 301"/>
                <a:gd name="T23" fmla="*/ 250 h 250"/>
                <a:gd name="T24" fmla="*/ 50 w 301"/>
                <a:gd name="T25" fmla="*/ 250 h 250"/>
                <a:gd name="T26" fmla="*/ 100 w 301"/>
                <a:gd name="T27" fmla="*/ 250 h 250"/>
                <a:gd name="T28" fmla="*/ 151 w 301"/>
                <a:gd name="T29" fmla="*/ 250 h 250"/>
                <a:gd name="T30" fmla="*/ 201 w 301"/>
                <a:gd name="T31" fmla="*/ 250 h 250"/>
                <a:gd name="T32" fmla="*/ 201 w 301"/>
                <a:gd name="T33" fmla="*/ 200 h 250"/>
                <a:gd name="T34" fmla="*/ 251 w 301"/>
                <a:gd name="T35" fmla="*/ 200 h 250"/>
                <a:gd name="T36" fmla="*/ 251 w 301"/>
                <a:gd name="T37" fmla="*/ 150 h 250"/>
                <a:gd name="T38" fmla="*/ 301 w 301"/>
                <a:gd name="T39" fmla="*/ 150 h 250"/>
                <a:gd name="T40" fmla="*/ 301 w 301"/>
                <a:gd name="T41" fmla="*/ 100 h 250"/>
                <a:gd name="T42" fmla="*/ 301 w 301"/>
                <a:gd name="T43" fmla="*/ 50 h 250"/>
                <a:gd name="T44" fmla="*/ 251 w 301"/>
                <a:gd name="T45"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50">
                  <a:moveTo>
                    <a:pt x="251" y="50"/>
                  </a:moveTo>
                  <a:lnTo>
                    <a:pt x="251" y="0"/>
                  </a:lnTo>
                  <a:lnTo>
                    <a:pt x="201" y="0"/>
                  </a:lnTo>
                  <a:lnTo>
                    <a:pt x="201" y="50"/>
                  </a:lnTo>
                  <a:lnTo>
                    <a:pt x="151" y="50"/>
                  </a:lnTo>
                  <a:lnTo>
                    <a:pt x="151" y="100"/>
                  </a:lnTo>
                  <a:lnTo>
                    <a:pt x="100" y="100"/>
                  </a:lnTo>
                  <a:lnTo>
                    <a:pt x="100" y="150"/>
                  </a:lnTo>
                  <a:lnTo>
                    <a:pt x="50" y="150"/>
                  </a:lnTo>
                  <a:lnTo>
                    <a:pt x="50" y="200"/>
                  </a:lnTo>
                  <a:lnTo>
                    <a:pt x="0" y="200"/>
                  </a:lnTo>
                  <a:lnTo>
                    <a:pt x="0" y="250"/>
                  </a:lnTo>
                  <a:lnTo>
                    <a:pt x="50" y="250"/>
                  </a:lnTo>
                  <a:lnTo>
                    <a:pt x="100" y="250"/>
                  </a:lnTo>
                  <a:lnTo>
                    <a:pt x="151" y="250"/>
                  </a:lnTo>
                  <a:lnTo>
                    <a:pt x="201" y="250"/>
                  </a:lnTo>
                  <a:lnTo>
                    <a:pt x="201" y="200"/>
                  </a:lnTo>
                  <a:lnTo>
                    <a:pt x="251" y="200"/>
                  </a:lnTo>
                  <a:lnTo>
                    <a:pt x="251" y="150"/>
                  </a:lnTo>
                  <a:lnTo>
                    <a:pt x="301" y="150"/>
                  </a:lnTo>
                  <a:lnTo>
                    <a:pt x="301" y="100"/>
                  </a:lnTo>
                  <a:lnTo>
                    <a:pt x="301" y="50"/>
                  </a:lnTo>
                  <a:lnTo>
                    <a:pt x="251"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3" name="Freeform 236"/>
            <p:cNvSpPr>
              <a:spLocks/>
            </p:cNvSpPr>
            <p:nvPr/>
          </p:nvSpPr>
          <p:spPr bwMode="auto">
            <a:xfrm>
              <a:off x="3956" y="2935"/>
              <a:ext cx="301" cy="250"/>
            </a:xfrm>
            <a:custGeom>
              <a:avLst/>
              <a:gdLst>
                <a:gd name="T0" fmla="*/ 251 w 301"/>
                <a:gd name="T1" fmla="*/ 50 h 250"/>
                <a:gd name="T2" fmla="*/ 251 w 301"/>
                <a:gd name="T3" fmla="*/ 0 h 250"/>
                <a:gd name="T4" fmla="*/ 201 w 301"/>
                <a:gd name="T5" fmla="*/ 0 h 250"/>
                <a:gd name="T6" fmla="*/ 201 w 301"/>
                <a:gd name="T7" fmla="*/ 50 h 250"/>
                <a:gd name="T8" fmla="*/ 151 w 301"/>
                <a:gd name="T9" fmla="*/ 50 h 250"/>
                <a:gd name="T10" fmla="*/ 151 w 301"/>
                <a:gd name="T11" fmla="*/ 100 h 250"/>
                <a:gd name="T12" fmla="*/ 100 w 301"/>
                <a:gd name="T13" fmla="*/ 100 h 250"/>
                <a:gd name="T14" fmla="*/ 100 w 301"/>
                <a:gd name="T15" fmla="*/ 150 h 250"/>
                <a:gd name="T16" fmla="*/ 50 w 301"/>
                <a:gd name="T17" fmla="*/ 150 h 250"/>
                <a:gd name="T18" fmla="*/ 50 w 301"/>
                <a:gd name="T19" fmla="*/ 200 h 250"/>
                <a:gd name="T20" fmla="*/ 0 w 301"/>
                <a:gd name="T21" fmla="*/ 200 h 250"/>
                <a:gd name="T22" fmla="*/ 0 w 301"/>
                <a:gd name="T23" fmla="*/ 250 h 250"/>
                <a:gd name="T24" fmla="*/ 50 w 301"/>
                <a:gd name="T25" fmla="*/ 250 h 250"/>
                <a:gd name="T26" fmla="*/ 100 w 301"/>
                <a:gd name="T27" fmla="*/ 250 h 250"/>
                <a:gd name="T28" fmla="*/ 151 w 301"/>
                <a:gd name="T29" fmla="*/ 250 h 250"/>
                <a:gd name="T30" fmla="*/ 201 w 301"/>
                <a:gd name="T31" fmla="*/ 250 h 250"/>
                <a:gd name="T32" fmla="*/ 201 w 301"/>
                <a:gd name="T33" fmla="*/ 200 h 250"/>
                <a:gd name="T34" fmla="*/ 251 w 301"/>
                <a:gd name="T35" fmla="*/ 200 h 250"/>
                <a:gd name="T36" fmla="*/ 251 w 301"/>
                <a:gd name="T37" fmla="*/ 150 h 250"/>
                <a:gd name="T38" fmla="*/ 301 w 301"/>
                <a:gd name="T39" fmla="*/ 150 h 250"/>
                <a:gd name="T40" fmla="*/ 301 w 301"/>
                <a:gd name="T41" fmla="*/ 100 h 250"/>
                <a:gd name="T42" fmla="*/ 301 w 301"/>
                <a:gd name="T43" fmla="*/ 50 h 250"/>
                <a:gd name="T44" fmla="*/ 251 w 301"/>
                <a:gd name="T45"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50">
                  <a:moveTo>
                    <a:pt x="251" y="50"/>
                  </a:moveTo>
                  <a:lnTo>
                    <a:pt x="251" y="0"/>
                  </a:lnTo>
                  <a:lnTo>
                    <a:pt x="201" y="0"/>
                  </a:lnTo>
                  <a:lnTo>
                    <a:pt x="201" y="50"/>
                  </a:lnTo>
                  <a:lnTo>
                    <a:pt x="151" y="50"/>
                  </a:lnTo>
                  <a:lnTo>
                    <a:pt x="151" y="100"/>
                  </a:lnTo>
                  <a:lnTo>
                    <a:pt x="100" y="100"/>
                  </a:lnTo>
                  <a:lnTo>
                    <a:pt x="100" y="150"/>
                  </a:lnTo>
                  <a:lnTo>
                    <a:pt x="50" y="150"/>
                  </a:lnTo>
                  <a:lnTo>
                    <a:pt x="50" y="200"/>
                  </a:lnTo>
                  <a:lnTo>
                    <a:pt x="0" y="200"/>
                  </a:lnTo>
                  <a:lnTo>
                    <a:pt x="0" y="250"/>
                  </a:lnTo>
                  <a:lnTo>
                    <a:pt x="50" y="250"/>
                  </a:lnTo>
                  <a:lnTo>
                    <a:pt x="100" y="250"/>
                  </a:lnTo>
                  <a:lnTo>
                    <a:pt x="151" y="250"/>
                  </a:lnTo>
                  <a:lnTo>
                    <a:pt x="201" y="250"/>
                  </a:lnTo>
                  <a:lnTo>
                    <a:pt x="201" y="200"/>
                  </a:lnTo>
                  <a:lnTo>
                    <a:pt x="251" y="200"/>
                  </a:lnTo>
                  <a:lnTo>
                    <a:pt x="251" y="150"/>
                  </a:lnTo>
                  <a:lnTo>
                    <a:pt x="301" y="150"/>
                  </a:lnTo>
                  <a:lnTo>
                    <a:pt x="301" y="100"/>
                  </a:lnTo>
                  <a:lnTo>
                    <a:pt x="301" y="50"/>
                  </a:lnTo>
                  <a:lnTo>
                    <a:pt x="251"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4" name="Freeform 237"/>
            <p:cNvSpPr>
              <a:spLocks/>
            </p:cNvSpPr>
            <p:nvPr/>
          </p:nvSpPr>
          <p:spPr bwMode="auto">
            <a:xfrm>
              <a:off x="3956" y="2935"/>
              <a:ext cx="301" cy="250"/>
            </a:xfrm>
            <a:custGeom>
              <a:avLst/>
              <a:gdLst>
                <a:gd name="T0" fmla="*/ 251 w 301"/>
                <a:gd name="T1" fmla="*/ 0 h 250"/>
                <a:gd name="T2" fmla="*/ 201 w 301"/>
                <a:gd name="T3" fmla="*/ 0 h 250"/>
                <a:gd name="T4" fmla="*/ 201 w 301"/>
                <a:gd name="T5" fmla="*/ 50 h 250"/>
                <a:gd name="T6" fmla="*/ 151 w 301"/>
                <a:gd name="T7" fmla="*/ 50 h 250"/>
                <a:gd name="T8" fmla="*/ 151 w 301"/>
                <a:gd name="T9" fmla="*/ 100 h 250"/>
                <a:gd name="T10" fmla="*/ 100 w 301"/>
                <a:gd name="T11" fmla="*/ 100 h 250"/>
                <a:gd name="T12" fmla="*/ 100 w 301"/>
                <a:gd name="T13" fmla="*/ 150 h 250"/>
                <a:gd name="T14" fmla="*/ 50 w 301"/>
                <a:gd name="T15" fmla="*/ 150 h 250"/>
                <a:gd name="T16" fmla="*/ 50 w 301"/>
                <a:gd name="T17" fmla="*/ 200 h 250"/>
                <a:gd name="T18" fmla="*/ 0 w 301"/>
                <a:gd name="T19" fmla="*/ 200 h 250"/>
                <a:gd name="T20" fmla="*/ 0 w 301"/>
                <a:gd name="T21" fmla="*/ 250 h 250"/>
                <a:gd name="T22" fmla="*/ 50 w 301"/>
                <a:gd name="T23" fmla="*/ 250 h 250"/>
                <a:gd name="T24" fmla="*/ 100 w 301"/>
                <a:gd name="T25" fmla="*/ 250 h 250"/>
                <a:gd name="T26" fmla="*/ 151 w 301"/>
                <a:gd name="T27" fmla="*/ 250 h 250"/>
                <a:gd name="T28" fmla="*/ 201 w 301"/>
                <a:gd name="T29" fmla="*/ 250 h 250"/>
                <a:gd name="T30" fmla="*/ 201 w 301"/>
                <a:gd name="T31" fmla="*/ 200 h 250"/>
                <a:gd name="T32" fmla="*/ 251 w 301"/>
                <a:gd name="T33" fmla="*/ 200 h 250"/>
                <a:gd name="T34" fmla="*/ 251 w 301"/>
                <a:gd name="T35" fmla="*/ 150 h 250"/>
                <a:gd name="T36" fmla="*/ 301 w 301"/>
                <a:gd name="T37" fmla="*/ 150 h 250"/>
                <a:gd name="T38" fmla="*/ 301 w 301"/>
                <a:gd name="T39" fmla="*/ 100 h 250"/>
                <a:gd name="T40" fmla="*/ 301 w 301"/>
                <a:gd name="T41" fmla="*/ 50 h 250"/>
                <a:gd name="T42" fmla="*/ 251 w 301"/>
                <a:gd name="T43" fmla="*/ 50 h 250"/>
                <a:gd name="T44" fmla="*/ 251 w 301"/>
                <a:gd name="T4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50">
                  <a:moveTo>
                    <a:pt x="251" y="0"/>
                  </a:moveTo>
                  <a:lnTo>
                    <a:pt x="201" y="0"/>
                  </a:lnTo>
                  <a:lnTo>
                    <a:pt x="201" y="50"/>
                  </a:lnTo>
                  <a:lnTo>
                    <a:pt x="151" y="50"/>
                  </a:lnTo>
                  <a:lnTo>
                    <a:pt x="151" y="100"/>
                  </a:lnTo>
                  <a:lnTo>
                    <a:pt x="100" y="100"/>
                  </a:lnTo>
                  <a:lnTo>
                    <a:pt x="100" y="150"/>
                  </a:lnTo>
                  <a:lnTo>
                    <a:pt x="50" y="150"/>
                  </a:lnTo>
                  <a:lnTo>
                    <a:pt x="50" y="200"/>
                  </a:lnTo>
                  <a:lnTo>
                    <a:pt x="0" y="200"/>
                  </a:lnTo>
                  <a:lnTo>
                    <a:pt x="0" y="250"/>
                  </a:lnTo>
                  <a:lnTo>
                    <a:pt x="50" y="250"/>
                  </a:lnTo>
                  <a:lnTo>
                    <a:pt x="100" y="250"/>
                  </a:lnTo>
                  <a:lnTo>
                    <a:pt x="151" y="250"/>
                  </a:lnTo>
                  <a:lnTo>
                    <a:pt x="201" y="250"/>
                  </a:lnTo>
                  <a:lnTo>
                    <a:pt x="201" y="200"/>
                  </a:lnTo>
                  <a:lnTo>
                    <a:pt x="251" y="200"/>
                  </a:lnTo>
                  <a:lnTo>
                    <a:pt x="251" y="150"/>
                  </a:lnTo>
                  <a:lnTo>
                    <a:pt x="301" y="150"/>
                  </a:lnTo>
                  <a:lnTo>
                    <a:pt x="301" y="100"/>
                  </a:lnTo>
                  <a:lnTo>
                    <a:pt x="301" y="50"/>
                  </a:lnTo>
                  <a:lnTo>
                    <a:pt x="251" y="50"/>
                  </a:lnTo>
                  <a:lnTo>
                    <a:pt x="251"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5" name="Freeform 238"/>
            <p:cNvSpPr>
              <a:spLocks/>
            </p:cNvSpPr>
            <p:nvPr/>
          </p:nvSpPr>
          <p:spPr bwMode="auto">
            <a:xfrm>
              <a:off x="3956" y="2935"/>
              <a:ext cx="301" cy="250"/>
            </a:xfrm>
            <a:custGeom>
              <a:avLst/>
              <a:gdLst>
                <a:gd name="T0" fmla="*/ 251 w 301"/>
                <a:gd name="T1" fmla="*/ 0 h 250"/>
                <a:gd name="T2" fmla="*/ 201 w 301"/>
                <a:gd name="T3" fmla="*/ 0 h 250"/>
                <a:gd name="T4" fmla="*/ 201 w 301"/>
                <a:gd name="T5" fmla="*/ 50 h 250"/>
                <a:gd name="T6" fmla="*/ 151 w 301"/>
                <a:gd name="T7" fmla="*/ 50 h 250"/>
                <a:gd name="T8" fmla="*/ 151 w 301"/>
                <a:gd name="T9" fmla="*/ 100 h 250"/>
                <a:gd name="T10" fmla="*/ 100 w 301"/>
                <a:gd name="T11" fmla="*/ 100 h 250"/>
                <a:gd name="T12" fmla="*/ 100 w 301"/>
                <a:gd name="T13" fmla="*/ 150 h 250"/>
                <a:gd name="T14" fmla="*/ 50 w 301"/>
                <a:gd name="T15" fmla="*/ 150 h 250"/>
                <a:gd name="T16" fmla="*/ 50 w 301"/>
                <a:gd name="T17" fmla="*/ 200 h 250"/>
                <a:gd name="T18" fmla="*/ 0 w 301"/>
                <a:gd name="T19" fmla="*/ 200 h 250"/>
                <a:gd name="T20" fmla="*/ 0 w 301"/>
                <a:gd name="T21" fmla="*/ 250 h 250"/>
                <a:gd name="T22" fmla="*/ 50 w 301"/>
                <a:gd name="T23" fmla="*/ 250 h 250"/>
                <a:gd name="T24" fmla="*/ 100 w 301"/>
                <a:gd name="T25" fmla="*/ 250 h 250"/>
                <a:gd name="T26" fmla="*/ 151 w 301"/>
                <a:gd name="T27" fmla="*/ 250 h 250"/>
                <a:gd name="T28" fmla="*/ 201 w 301"/>
                <a:gd name="T29" fmla="*/ 250 h 250"/>
                <a:gd name="T30" fmla="*/ 201 w 301"/>
                <a:gd name="T31" fmla="*/ 200 h 250"/>
                <a:gd name="T32" fmla="*/ 251 w 301"/>
                <a:gd name="T33" fmla="*/ 200 h 250"/>
                <a:gd name="T34" fmla="*/ 251 w 301"/>
                <a:gd name="T35" fmla="*/ 150 h 250"/>
                <a:gd name="T36" fmla="*/ 301 w 301"/>
                <a:gd name="T37" fmla="*/ 150 h 250"/>
                <a:gd name="T38" fmla="*/ 301 w 301"/>
                <a:gd name="T39" fmla="*/ 100 h 250"/>
                <a:gd name="T40" fmla="*/ 301 w 301"/>
                <a:gd name="T41" fmla="*/ 50 h 250"/>
                <a:gd name="T42" fmla="*/ 251 w 301"/>
                <a:gd name="T43" fmla="*/ 50 h 250"/>
                <a:gd name="T44" fmla="*/ 251 w 301"/>
                <a:gd name="T4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50">
                  <a:moveTo>
                    <a:pt x="251" y="0"/>
                  </a:moveTo>
                  <a:lnTo>
                    <a:pt x="201" y="0"/>
                  </a:lnTo>
                  <a:lnTo>
                    <a:pt x="201" y="50"/>
                  </a:lnTo>
                  <a:lnTo>
                    <a:pt x="151" y="50"/>
                  </a:lnTo>
                  <a:lnTo>
                    <a:pt x="151" y="100"/>
                  </a:lnTo>
                  <a:lnTo>
                    <a:pt x="100" y="100"/>
                  </a:lnTo>
                  <a:lnTo>
                    <a:pt x="100" y="150"/>
                  </a:lnTo>
                  <a:lnTo>
                    <a:pt x="50" y="150"/>
                  </a:lnTo>
                  <a:lnTo>
                    <a:pt x="50" y="200"/>
                  </a:lnTo>
                  <a:lnTo>
                    <a:pt x="0" y="200"/>
                  </a:lnTo>
                  <a:lnTo>
                    <a:pt x="0" y="250"/>
                  </a:lnTo>
                  <a:lnTo>
                    <a:pt x="50" y="250"/>
                  </a:lnTo>
                  <a:lnTo>
                    <a:pt x="100" y="250"/>
                  </a:lnTo>
                  <a:lnTo>
                    <a:pt x="151" y="250"/>
                  </a:lnTo>
                  <a:lnTo>
                    <a:pt x="201" y="250"/>
                  </a:lnTo>
                  <a:lnTo>
                    <a:pt x="201" y="200"/>
                  </a:lnTo>
                  <a:lnTo>
                    <a:pt x="251" y="200"/>
                  </a:lnTo>
                  <a:lnTo>
                    <a:pt x="251" y="150"/>
                  </a:lnTo>
                  <a:lnTo>
                    <a:pt x="301" y="150"/>
                  </a:lnTo>
                  <a:lnTo>
                    <a:pt x="301" y="100"/>
                  </a:lnTo>
                  <a:lnTo>
                    <a:pt x="301" y="50"/>
                  </a:lnTo>
                  <a:lnTo>
                    <a:pt x="251" y="50"/>
                  </a:lnTo>
                  <a:lnTo>
                    <a:pt x="2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sp>
          <p:nvSpPr>
            <p:cNvPr id="106" name="Freeform 239"/>
            <p:cNvSpPr>
              <a:spLocks/>
            </p:cNvSpPr>
            <p:nvPr/>
          </p:nvSpPr>
          <p:spPr bwMode="auto">
            <a:xfrm>
              <a:off x="4157" y="3035"/>
              <a:ext cx="250" cy="150"/>
            </a:xfrm>
            <a:custGeom>
              <a:avLst/>
              <a:gdLst>
                <a:gd name="T0" fmla="*/ 200 w 250"/>
                <a:gd name="T1" fmla="*/ 100 h 150"/>
                <a:gd name="T2" fmla="*/ 200 w 250"/>
                <a:gd name="T3" fmla="*/ 50 h 150"/>
                <a:gd name="T4" fmla="*/ 150 w 250"/>
                <a:gd name="T5" fmla="*/ 50 h 150"/>
                <a:gd name="T6" fmla="*/ 150 w 250"/>
                <a:gd name="T7" fmla="*/ 0 h 150"/>
                <a:gd name="T8" fmla="*/ 100 w 250"/>
                <a:gd name="T9" fmla="*/ 0 h 150"/>
                <a:gd name="T10" fmla="*/ 100 w 250"/>
                <a:gd name="T11" fmla="*/ 50 h 150"/>
                <a:gd name="T12" fmla="*/ 50 w 250"/>
                <a:gd name="T13" fmla="*/ 50 h 150"/>
                <a:gd name="T14" fmla="*/ 50 w 250"/>
                <a:gd name="T15" fmla="*/ 100 h 150"/>
                <a:gd name="T16" fmla="*/ 0 w 250"/>
                <a:gd name="T17" fmla="*/ 100 h 150"/>
                <a:gd name="T18" fmla="*/ 0 w 250"/>
                <a:gd name="T19" fmla="*/ 150 h 150"/>
                <a:gd name="T20" fmla="*/ 50 w 250"/>
                <a:gd name="T21" fmla="*/ 150 h 150"/>
                <a:gd name="T22" fmla="*/ 100 w 250"/>
                <a:gd name="T23" fmla="*/ 150 h 150"/>
                <a:gd name="T24" fmla="*/ 150 w 250"/>
                <a:gd name="T25" fmla="*/ 150 h 150"/>
                <a:gd name="T26" fmla="*/ 200 w 250"/>
                <a:gd name="T27" fmla="*/ 150 h 150"/>
                <a:gd name="T28" fmla="*/ 250 w 250"/>
                <a:gd name="T29" fmla="*/ 150 h 150"/>
                <a:gd name="T30" fmla="*/ 250 w 250"/>
                <a:gd name="T31" fmla="*/ 100 h 150"/>
                <a:gd name="T32" fmla="*/ 200 w 250"/>
                <a:gd name="T33" fmla="*/ 10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150">
                  <a:moveTo>
                    <a:pt x="200" y="100"/>
                  </a:moveTo>
                  <a:lnTo>
                    <a:pt x="200" y="50"/>
                  </a:lnTo>
                  <a:lnTo>
                    <a:pt x="150" y="50"/>
                  </a:lnTo>
                  <a:lnTo>
                    <a:pt x="150" y="0"/>
                  </a:lnTo>
                  <a:lnTo>
                    <a:pt x="100" y="0"/>
                  </a:lnTo>
                  <a:lnTo>
                    <a:pt x="100" y="50"/>
                  </a:lnTo>
                  <a:lnTo>
                    <a:pt x="50" y="50"/>
                  </a:lnTo>
                  <a:lnTo>
                    <a:pt x="50" y="100"/>
                  </a:lnTo>
                  <a:lnTo>
                    <a:pt x="0" y="100"/>
                  </a:lnTo>
                  <a:lnTo>
                    <a:pt x="0" y="150"/>
                  </a:lnTo>
                  <a:lnTo>
                    <a:pt x="50" y="150"/>
                  </a:lnTo>
                  <a:lnTo>
                    <a:pt x="100" y="150"/>
                  </a:lnTo>
                  <a:lnTo>
                    <a:pt x="150" y="150"/>
                  </a:lnTo>
                  <a:lnTo>
                    <a:pt x="200" y="150"/>
                  </a:lnTo>
                  <a:lnTo>
                    <a:pt x="250" y="150"/>
                  </a:lnTo>
                  <a:lnTo>
                    <a:pt x="250" y="100"/>
                  </a:lnTo>
                  <a:lnTo>
                    <a:pt x="200"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6">
                <a:defRPr/>
              </a:pPr>
              <a:endParaRPr lang="en-US" sz="1765">
                <a:solidFill>
                  <a:srgbClr val="000000"/>
                </a:solidFill>
              </a:endParaRPr>
            </a:p>
          </p:txBody>
        </p:sp>
      </p:grpSp>
    </p:spTree>
    <p:extLst>
      <p:ext uri="{BB962C8B-B14F-4D97-AF65-F5344CB8AC3E}">
        <p14:creationId xmlns:p14="http://schemas.microsoft.com/office/powerpoint/2010/main" val="261670424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3"/>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44" fontAlgn="base">
              <a:spcBef>
                <a:spcPct val="0"/>
              </a:spcBef>
              <a:spcAft>
                <a:spcPct val="0"/>
              </a:spcAft>
              <a:defRPr/>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5" y="1447800"/>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55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0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77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917844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5"/>
            <a:ext cx="11155093" cy="664796"/>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50" y="1447799"/>
            <a:ext cx="11151917" cy="2043636"/>
          </a:xfrm>
          <a:prstGeom prst="rect">
            <a:avLst/>
          </a:prstGeom>
        </p:spPr>
        <p:txBody>
          <a:bodyPr/>
          <a:lstStyle>
            <a:lvl1pPr marL="342729" indent="-34272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36" indent="-28560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44" indent="-28560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30" indent="-2284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16" indent="-2284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020900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lit - Titl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896551"/>
            <a:ext cx="5378549" cy="4482760"/>
          </a:xfrm>
          <a:noFill/>
        </p:spPr>
        <p:txBody>
          <a:bodyPr lIns="182880" tIns="146304" rIns="182880" bIns="146304" anchor="ctr" anchorCtr="0">
            <a:noAutofit/>
          </a:bodyPr>
          <a:lstStyle>
            <a:lvl1pPr>
              <a:defRPr sz="8627" spc="-98" baseline="0">
                <a:gradFill>
                  <a:gsLst>
                    <a:gs pos="100000">
                      <a:schemeClr val="tx1"/>
                    </a:gs>
                    <a:gs pos="0">
                      <a:schemeClr val="tx1"/>
                    </a:gs>
                  </a:gsLst>
                  <a:lin ang="5400000" scaled="0"/>
                </a:gradFill>
              </a:defRPr>
            </a:lvl1pPr>
          </a:lstStyle>
          <a:p>
            <a:r>
              <a:rPr lang="en-US" dirty="0"/>
              <a:t>Title</a:t>
            </a:r>
          </a:p>
        </p:txBody>
      </p:sp>
      <p:sp>
        <p:nvSpPr>
          <p:cNvPr id="6" name="Text Placeholder 5"/>
          <p:cNvSpPr>
            <a:spLocks noGrp="1"/>
          </p:cNvSpPr>
          <p:nvPr>
            <p:ph type="body" sz="quarter" idx="10"/>
          </p:nvPr>
        </p:nvSpPr>
        <p:spPr>
          <a:xfrm>
            <a:off x="6274974" y="896552"/>
            <a:ext cx="5378549" cy="5379312"/>
          </a:xfrm>
        </p:spPr>
        <p:txBody>
          <a:bodyPr lIns="182880" tIns="146304" rIns="182880" bIns="146304"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8161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8">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3" y="6356355"/>
            <a:ext cx="2743200" cy="365125"/>
          </a:xfrm>
          <a:prstGeom prst="rect">
            <a:avLst/>
          </a:prstGeom>
        </p:spPr>
        <p:txBody>
          <a:bodyPr/>
          <a:lstStyle/>
          <a:p>
            <a:pPr defTabSz="913906"/>
            <a:fld id="{44B70C2A-6091-41DF-AA88-A6E3E649B16C}" type="datetimeFigureOut">
              <a:rPr lang="en-US" smtClean="0">
                <a:solidFill>
                  <a:srgbClr val="000000"/>
                </a:solidFill>
              </a:rPr>
              <a:pPr defTabSz="913906"/>
              <a:t>5/24/2016</a:t>
            </a:fld>
            <a:endParaRPr lang="en-US">
              <a:solidFill>
                <a:srgbClr val="000000"/>
              </a:solidFill>
            </a:endParaRPr>
          </a:p>
        </p:txBody>
      </p:sp>
      <p:sp>
        <p:nvSpPr>
          <p:cNvPr id="5" name="Footer Placeholder 4"/>
          <p:cNvSpPr>
            <a:spLocks noGrp="1"/>
          </p:cNvSpPr>
          <p:nvPr>
            <p:ph type="ftr" sz="quarter" idx="11"/>
          </p:nvPr>
        </p:nvSpPr>
        <p:spPr>
          <a:xfrm>
            <a:off x="4038601" y="6356355"/>
            <a:ext cx="4114800" cy="365125"/>
          </a:xfrm>
          <a:prstGeom prst="rect">
            <a:avLst/>
          </a:prstGeom>
        </p:spPr>
        <p:txBody>
          <a:bodyPr/>
          <a:lstStyle/>
          <a:p>
            <a:pPr defTabSz="913906"/>
            <a:endParaRPr lang="en-US">
              <a:solidFill>
                <a:srgbClr val="000000"/>
              </a:solidFill>
            </a:endParaRPr>
          </a:p>
        </p:txBody>
      </p:sp>
      <p:sp>
        <p:nvSpPr>
          <p:cNvPr id="6" name="Slide Number Placeholder 5"/>
          <p:cNvSpPr>
            <a:spLocks noGrp="1"/>
          </p:cNvSpPr>
          <p:nvPr>
            <p:ph type="sldNum" sz="quarter" idx="12"/>
          </p:nvPr>
        </p:nvSpPr>
        <p:spPr>
          <a:xfrm>
            <a:off x="8610600" y="6356355"/>
            <a:ext cx="2743200" cy="365125"/>
          </a:xfrm>
          <a:prstGeom prst="rect">
            <a:avLst/>
          </a:prstGeom>
        </p:spPr>
        <p:txBody>
          <a:bodyPr/>
          <a:lstStyle/>
          <a:p>
            <a:pPr defTabSz="913906"/>
            <a:fld id="{FC72CF6E-DA5D-46F3-A1C1-D2140D7A593B}" type="slidenum">
              <a:rPr lang="en-US" smtClean="0">
                <a:solidFill>
                  <a:srgbClr val="000000"/>
                </a:solidFill>
              </a:rPr>
              <a:pPr defTabSz="913906"/>
              <a:t>‹#›</a:t>
            </a:fld>
            <a:endParaRPr lang="en-US">
              <a:solidFill>
                <a:srgbClr val="000000"/>
              </a:solidFill>
            </a:endParaRPr>
          </a:p>
        </p:txBody>
      </p:sp>
    </p:spTree>
    <p:extLst>
      <p:ext uri="{BB962C8B-B14F-4D97-AF65-F5344CB8AC3E}">
        <p14:creationId xmlns:p14="http://schemas.microsoft.com/office/powerpoint/2010/main" val="104057351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9_Color Block Header&amp; Subtext">
    <p:spTree>
      <p:nvGrpSpPr>
        <p:cNvPr id="1" name=""/>
        <p:cNvGrpSpPr/>
        <p:nvPr/>
      </p:nvGrpSpPr>
      <p:grpSpPr>
        <a:xfrm>
          <a:off x="0" y="0"/>
          <a:ext cx="0" cy="0"/>
          <a:chOff x="0" y="0"/>
          <a:chExt cx="0" cy="0"/>
        </a:xfrm>
      </p:grpSpPr>
      <p:sp>
        <p:nvSpPr>
          <p:cNvPr id="2" name="Rectangle 1"/>
          <p:cNvSpPr/>
          <p:nvPr/>
        </p:nvSpPr>
        <p:spPr bwMode="white">
          <a:xfrm>
            <a:off x="-9523" y="0"/>
            <a:ext cx="450081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0515" fontAlgn="base">
              <a:spcBef>
                <a:spcPct val="0"/>
              </a:spcBef>
              <a:spcAft>
                <a:spcPct val="0"/>
              </a:spcAft>
              <a:defRPr/>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9" y="27036"/>
            <a:ext cx="3409299" cy="2751137"/>
          </a:xfrm>
          <a:prstGeom prst="rect">
            <a:avLst/>
          </a:prstGeom>
        </p:spPr>
        <p:txBody>
          <a:bodyPr anchor="b" anchorCtr="0">
            <a:noAutofit/>
          </a:bodyPr>
          <a:lstStyle>
            <a:lvl1pPr marL="0" marR="0" indent="0" algn="l" defTabSz="913369" rtl="0" eaLnBrk="1" fontAlgn="auto" latinLnBrk="0" hangingPunct="1">
              <a:lnSpc>
                <a:spcPct val="100000"/>
              </a:lnSpc>
              <a:spcBef>
                <a:spcPts val="0"/>
              </a:spcBef>
              <a:spcAft>
                <a:spcPts val="0"/>
              </a:spcAft>
              <a:buClrTx/>
              <a:buSzPct val="80000"/>
              <a:buFont typeface="Arial" pitchFamily="34" charset="0"/>
              <a:buNone/>
              <a:tabLst/>
              <a:defRPr lang="en-US" sz="4309" b="0" kern="1200" cap="none" spc="-69" baseline="0" dirty="0" smtClean="0">
                <a:solidFill>
                  <a:schemeClr val="tx1"/>
                </a:solidFill>
                <a:latin typeface="+mj-lt"/>
                <a:ea typeface="+mn-ea"/>
                <a:cs typeface="+mn-cs"/>
              </a:defRPr>
            </a:lvl1pPr>
            <a:lvl2pPr marL="607103" indent="0">
              <a:buNone/>
              <a:defRPr sz="2692" b="1"/>
            </a:lvl2pPr>
            <a:lvl3pPr marL="1214206" indent="0">
              <a:buNone/>
              <a:defRPr sz="2393" b="1"/>
            </a:lvl3pPr>
            <a:lvl4pPr marL="1821306" indent="0">
              <a:buNone/>
              <a:defRPr sz="2093" b="1"/>
            </a:lvl4pPr>
            <a:lvl5pPr marL="2428410" indent="0">
              <a:buNone/>
              <a:defRPr sz="2093" b="1"/>
            </a:lvl5pPr>
            <a:lvl6pPr marL="3035515" indent="0">
              <a:buNone/>
              <a:defRPr sz="2093" b="1"/>
            </a:lvl6pPr>
            <a:lvl7pPr marL="3642617" indent="0">
              <a:buNone/>
              <a:defRPr sz="2093" b="1"/>
            </a:lvl7pPr>
            <a:lvl8pPr marL="4249719" indent="0">
              <a:buNone/>
              <a:defRPr sz="2093" b="1"/>
            </a:lvl8pPr>
            <a:lvl9pPr marL="4856824" indent="0">
              <a:buNone/>
              <a:defRPr sz="2093" b="1"/>
            </a:lvl9pPr>
          </a:lstStyle>
          <a:p>
            <a:pPr lvl="0"/>
            <a:r>
              <a:rPr lang="en-US" dirty="0"/>
              <a:t>Click to edit Master text styles.</a:t>
            </a:r>
          </a:p>
        </p:txBody>
      </p:sp>
      <p:sp>
        <p:nvSpPr>
          <p:cNvPr id="7" name="Text Placeholder 6"/>
          <p:cNvSpPr>
            <a:spLocks noGrp="1"/>
          </p:cNvSpPr>
          <p:nvPr>
            <p:ph type="body" sz="quarter" idx="10"/>
          </p:nvPr>
        </p:nvSpPr>
        <p:spPr>
          <a:xfrm>
            <a:off x="533068" y="3054091"/>
            <a:ext cx="3388443" cy="2323607"/>
          </a:xfrm>
          <a:prstGeom prst="rect">
            <a:avLst/>
          </a:prstGeom>
        </p:spPr>
        <p:txBody>
          <a:bodyPr/>
          <a:lstStyle>
            <a:lvl1pPr marL="0" indent="0">
              <a:lnSpc>
                <a:spcPct val="100000"/>
              </a:lnSpc>
              <a:spcBef>
                <a:spcPts val="0"/>
              </a:spcBef>
              <a:spcAft>
                <a:spcPts val="1764"/>
              </a:spcAft>
              <a:buNone/>
              <a:defRPr sz="1567" spc="0" baseline="0">
                <a:solidFill>
                  <a:schemeClr val="tx1"/>
                </a:solidFill>
                <a:latin typeface="+mn-lt"/>
              </a:defRPr>
            </a:lvl1pPr>
            <a:lvl2pPr marL="0" indent="0">
              <a:lnSpc>
                <a:spcPct val="100000"/>
              </a:lnSpc>
              <a:spcBef>
                <a:spcPts val="0"/>
              </a:spcBef>
              <a:spcAft>
                <a:spcPts val="1764"/>
              </a:spcAft>
              <a:buNone/>
              <a:defRPr sz="1567" spc="0" baseline="0">
                <a:solidFill>
                  <a:schemeClr val="tx1"/>
                </a:solidFill>
                <a:latin typeface="+mn-lt"/>
              </a:defRPr>
            </a:lvl2pPr>
            <a:lvl3pPr marL="0" indent="0">
              <a:lnSpc>
                <a:spcPct val="100000"/>
              </a:lnSpc>
              <a:spcBef>
                <a:spcPts val="0"/>
              </a:spcBef>
              <a:spcAft>
                <a:spcPts val="1764"/>
              </a:spcAft>
              <a:buNone/>
              <a:defRPr sz="1567" spc="0" baseline="0">
                <a:solidFill>
                  <a:schemeClr val="tx1"/>
                </a:solidFill>
                <a:latin typeface="+mn-lt"/>
              </a:defRPr>
            </a:lvl3pPr>
            <a:lvl4pPr marL="0" indent="0">
              <a:lnSpc>
                <a:spcPct val="100000"/>
              </a:lnSpc>
              <a:spcBef>
                <a:spcPts val="0"/>
              </a:spcBef>
              <a:spcAft>
                <a:spcPts val="1764"/>
              </a:spcAft>
              <a:buNone/>
              <a:defRPr sz="1567" spc="0" baseline="0">
                <a:solidFill>
                  <a:schemeClr val="tx1"/>
                </a:solidFill>
                <a:latin typeface="+mn-lt"/>
              </a:defRPr>
            </a:lvl4pPr>
            <a:lvl5pPr marL="0" indent="0">
              <a:lnSpc>
                <a:spcPct val="100000"/>
              </a:lnSpc>
              <a:spcBef>
                <a:spcPts val="0"/>
              </a:spcBef>
              <a:spcAft>
                <a:spcPts val="1764"/>
              </a:spcAft>
              <a:buNone/>
              <a:defRPr sz="1567" spc="0" baseline="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66540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defRPr sz="7194" spc="-151"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425828"/>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
        <p:nvSpPr>
          <p:cNvPr id="6" name="Rectangle 5"/>
          <p:cNvSpPr/>
          <p:nvPr userDrawn="1"/>
        </p:nvSpPr>
        <p:spPr>
          <a:xfrm>
            <a:off x="5529192" y="6521473"/>
            <a:ext cx="1133324" cy="138499"/>
          </a:xfrm>
          <a:prstGeom prst="rect">
            <a:avLst/>
          </a:prstGeom>
        </p:spPr>
        <p:txBody>
          <a:bodyPr wrap="none" lIns="0" tIns="0" rIns="0" bIns="0" anchor="t" anchorCtr="0">
            <a:spAutoFit/>
          </a:bodyPr>
          <a:lstStyle/>
          <a:p>
            <a:pPr marL="0" marR="0" lvl="0" indent="0" algn="l" defTabSz="91376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4" y="5359405"/>
            <a:ext cx="2096049" cy="983241"/>
          </a:xfrm>
          <a:prstGeom prst="rect">
            <a:avLst/>
          </a:prstGeom>
        </p:spPr>
      </p:pic>
    </p:spTree>
    <p:extLst>
      <p:ext uri="{BB962C8B-B14F-4D97-AF65-F5344CB8AC3E}">
        <p14:creationId xmlns:p14="http://schemas.microsoft.com/office/powerpoint/2010/main" val="1489676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58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1" y="2819606"/>
            <a:ext cx="11151917" cy="1218795"/>
          </a:xfrm>
        </p:spPr>
        <p:txBody>
          <a:bodyPr anchor="b" anchorCtr="0"/>
          <a:lstStyle>
            <a:lvl1pPr>
              <a:defRPr sz="8794" spc="-300" baseline="0">
                <a:gradFill>
                  <a:gsLst>
                    <a:gs pos="100000">
                      <a:schemeClr val="bg1"/>
                    </a:gs>
                    <a:gs pos="0">
                      <a:schemeClr val="bg1"/>
                    </a:gs>
                  </a:gsLst>
                  <a:lin ang="5400000" scaled="0"/>
                </a:gradFill>
              </a:defRPr>
            </a:lvl1pPr>
          </a:lstStyle>
          <a:p>
            <a:r>
              <a:rPr lang="en-US" dirty="0"/>
              <a:t>Click to edit title style</a:t>
            </a:r>
          </a:p>
        </p:txBody>
      </p:sp>
      <p:sp>
        <p:nvSpPr>
          <p:cNvPr id="4" name="Rectangle 3"/>
          <p:cNvSpPr/>
          <p:nvPr userDrawn="1"/>
        </p:nvSpPr>
        <p:spPr>
          <a:xfrm>
            <a:off x="5529192" y="6521473"/>
            <a:ext cx="1133324" cy="138499"/>
          </a:xfrm>
          <a:prstGeom prst="rect">
            <a:avLst/>
          </a:prstGeom>
        </p:spPr>
        <p:txBody>
          <a:bodyPr wrap="none" lIns="0" tIns="0" rIns="0" bIns="0" anchor="t" anchorCtr="0">
            <a:spAutoFit/>
          </a:bodyPr>
          <a:lstStyle/>
          <a:p>
            <a:pPr marL="0" marR="0" lvl="0" indent="0" algn="l" defTabSz="91376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4" y="5359405"/>
            <a:ext cx="2096049" cy="983241"/>
          </a:xfrm>
          <a:prstGeom prst="rect">
            <a:avLst/>
          </a:prstGeom>
        </p:spPr>
      </p:pic>
    </p:spTree>
    <p:extLst>
      <p:ext uri="{BB962C8B-B14F-4D97-AF65-F5344CB8AC3E}">
        <p14:creationId xmlns:p14="http://schemas.microsoft.com/office/powerpoint/2010/main" val="301599138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4" y="0"/>
            <a:ext cx="45192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marL="0" marR="0" lvl="0" indent="0" algn="ctr" defTabSz="913506" rtl="0" eaLnBrk="1" fontAlgn="base" latinLnBrk="0" hangingPunct="1">
              <a:lnSpc>
                <a:spcPct val="100000"/>
              </a:lnSpc>
              <a:spcBef>
                <a:spcPct val="0"/>
              </a:spcBef>
              <a:spcAft>
                <a:spcPct val="0"/>
              </a:spcAft>
              <a:buClrTx/>
              <a:buSzTx/>
              <a:buFontTx/>
              <a:buNone/>
              <a:tabLst/>
              <a:defRPr/>
            </a:pPr>
            <a:endParaRPr kumimoji="0" lang="en-US" sz="22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007503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74379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3_Title Only">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1" y="446316"/>
            <a:ext cx="11151917" cy="747897"/>
          </a:xfrm>
        </p:spPr>
        <p:txBody>
          <a:bodyPr/>
          <a:lstStyle>
            <a:lvl1pPr>
              <a:defRPr>
                <a:solidFill>
                  <a:srgbClr val="FFFFFF"/>
                </a:solidFill>
              </a:defRPr>
            </a:lvl1pPr>
          </a:lstStyle>
          <a:p>
            <a:r>
              <a:rPr lang="en-US" dirty="0"/>
              <a:t>Click to edit Master title style</a:t>
            </a:r>
          </a:p>
        </p:txBody>
      </p:sp>
      <p:sp>
        <p:nvSpPr>
          <p:cNvPr id="3" name="Rectangle 2"/>
          <p:cNvSpPr/>
          <p:nvPr userDrawn="1"/>
        </p:nvSpPr>
        <p:spPr>
          <a:xfrm>
            <a:off x="5529192" y="6521473"/>
            <a:ext cx="1133324" cy="138499"/>
          </a:xfrm>
          <a:prstGeom prst="rect">
            <a:avLst/>
          </a:prstGeom>
        </p:spPr>
        <p:txBody>
          <a:bodyPr wrap="none" lIns="0" tIns="0" rIns="0" bIns="0" anchor="t" anchorCtr="0">
            <a:spAutoFit/>
          </a:bodyPr>
          <a:lstStyle/>
          <a:p>
            <a:pPr marL="0" marR="0" lvl="0" indent="0" algn="l" defTabSz="91376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spTree>
    <p:extLst>
      <p:ext uri="{BB962C8B-B14F-4D97-AF65-F5344CB8AC3E}">
        <p14:creationId xmlns:p14="http://schemas.microsoft.com/office/powerpoint/2010/main" val="421608128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auto">
          <a:xfrm>
            <a:off x="1" y="0"/>
            <a:ext cx="4859016"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marL="0" marR="0" lvl="0" indent="0" algn="ctr" defTabSz="913506" rtl="0" eaLnBrk="1" fontAlgn="base" latinLnBrk="0" hangingPunct="1">
              <a:lnSpc>
                <a:spcPct val="100000"/>
              </a:lnSpc>
              <a:spcBef>
                <a:spcPct val="0"/>
              </a:spcBef>
              <a:spcAft>
                <a:spcPct val="0"/>
              </a:spcAft>
              <a:buClrTx/>
              <a:buSzTx/>
              <a:buFontTx/>
              <a:buNone/>
              <a:tabLst/>
              <a:defRPr/>
            </a:pPr>
            <a:endParaRPr kumimoji="0" lang="en-US" sz="22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8227" y="847730"/>
            <a:ext cx="3987252" cy="2295525"/>
          </a:xfrm>
        </p:spPr>
        <p:txBody>
          <a:bodyPr/>
          <a:lstStyle>
            <a:lvl1pPr>
              <a:defRPr sz="479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482961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38245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plit - Titl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4974" y="896551"/>
            <a:ext cx="5378549" cy="4482760"/>
          </a:xfrm>
          <a:noFill/>
        </p:spPr>
        <p:txBody>
          <a:bodyPr lIns="182880" tIns="146304" rIns="182880" bIns="146304" anchor="ctr" anchorCtr="0">
            <a:noAutofit/>
          </a:bodyPr>
          <a:lstStyle>
            <a:lvl1pPr algn="r">
              <a:defRPr sz="8627" spc="-98" baseline="0">
                <a:gradFill>
                  <a:gsLst>
                    <a:gs pos="100000">
                      <a:schemeClr val="tx1"/>
                    </a:gs>
                    <a:gs pos="0">
                      <a:schemeClr val="tx1"/>
                    </a:gs>
                  </a:gsLst>
                  <a:lin ang="5400000" scaled="0"/>
                </a:gradFill>
              </a:defRPr>
            </a:lvl1pPr>
          </a:lstStyle>
          <a:p>
            <a:r>
              <a:rPr lang="en-US" dirty="0"/>
              <a:t>Title</a:t>
            </a:r>
          </a:p>
        </p:txBody>
      </p:sp>
      <p:sp>
        <p:nvSpPr>
          <p:cNvPr id="6" name="Text Placeholder 5"/>
          <p:cNvSpPr>
            <a:spLocks noGrp="1"/>
          </p:cNvSpPr>
          <p:nvPr>
            <p:ph type="body" sz="quarter" idx="10"/>
          </p:nvPr>
        </p:nvSpPr>
        <p:spPr>
          <a:xfrm>
            <a:off x="268927" y="896552"/>
            <a:ext cx="5378549" cy="5379312"/>
          </a:xfrm>
        </p:spPr>
        <p:txBody>
          <a:bodyPr lIns="182880" tIns="146304" rIns="182880" bIns="146304"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07440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8">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00622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586402"/>
            <a:ext cx="11155093" cy="664796"/>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677" indent="-3426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42" indent="-2855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06" indent="-2855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259" indent="-22845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11" indent="-22845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5529192" y="6521473"/>
            <a:ext cx="1133324" cy="138499"/>
          </a:xfrm>
          <a:prstGeom prst="rect">
            <a:avLst/>
          </a:prstGeom>
        </p:spPr>
        <p:txBody>
          <a:bodyPr wrap="none" lIns="0" tIns="0" rIns="0" bIns="0" anchor="t" anchorCtr="0">
            <a:spAutoFit/>
          </a:bodyPr>
          <a:lstStyle/>
          <a:p>
            <a:pPr marL="0" marR="0" lvl="0" indent="0" algn="l" defTabSz="91376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sp>
        <p:nvSpPr>
          <p:cNvPr id="3" name="Rectangle 2"/>
          <p:cNvSpPr/>
          <p:nvPr userDrawn="1"/>
        </p:nvSpPr>
        <p:spPr bwMode="auto">
          <a:xfrm>
            <a:off x="3" y="2"/>
            <a:ext cx="12192000" cy="4191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marL="0" marR="0" lvl="0" indent="0" algn="ctr" defTabSz="913506" rtl="0" eaLnBrk="1" fontAlgn="base" latinLnBrk="0" hangingPunct="1">
              <a:lnSpc>
                <a:spcPct val="100000"/>
              </a:lnSpc>
              <a:spcBef>
                <a:spcPct val="0"/>
              </a:spcBef>
              <a:spcAft>
                <a:spcPct val="0"/>
              </a:spcAft>
              <a:buClrTx/>
              <a:buSzTx/>
              <a:buFontTx/>
              <a:buNone/>
              <a:tabLst/>
              <a:defRPr/>
            </a:pPr>
            <a:r>
              <a:rPr kumimoji="0" lang="en-US" sz="22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SPEAKER NOTES</a:t>
            </a:r>
          </a:p>
        </p:txBody>
      </p:sp>
    </p:spTree>
    <p:extLst>
      <p:ext uri="{BB962C8B-B14F-4D97-AF65-F5344CB8AC3E}">
        <p14:creationId xmlns:p14="http://schemas.microsoft.com/office/powerpoint/2010/main" val="29150285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0"/>
          </p:nvPr>
        </p:nvSpPr>
        <p:spPr>
          <a:xfrm>
            <a:off x="611348" y="1449390"/>
            <a:ext cx="10975659" cy="1988236"/>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967984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cSld name="1_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6"/>
            <a:ext cx="11155093" cy="664796"/>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50" y="1447799"/>
            <a:ext cx="11151917" cy="2043636"/>
          </a:xfrm>
          <a:prstGeom prst="rect">
            <a:avLst/>
          </a:prstGeom>
        </p:spPr>
        <p:txBody>
          <a:bodyPr/>
          <a:lstStyle>
            <a:lvl1pPr marL="342691" indent="-3426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68" indent="-2855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46" indent="-2855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07" indent="-22846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68" indent="-22846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1537002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lvl1pPr>
          </a:lstStyle>
          <a:p>
            <a:r>
              <a:rPr lang="en-US" dirty="0"/>
              <a:t>Click to edit Master title style</a:t>
            </a:r>
          </a:p>
        </p:txBody>
      </p:sp>
    </p:spTree>
    <p:extLst>
      <p:ext uri="{BB962C8B-B14F-4D97-AF65-F5344CB8AC3E}">
        <p14:creationId xmlns:p14="http://schemas.microsoft.com/office/powerpoint/2010/main" val="330334429"/>
      </p:ext>
    </p:extLst>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35418385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379856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2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2" y="1186357"/>
            <a:ext cx="9859116" cy="2697988"/>
          </a:xfrm>
          <a:noFill/>
        </p:spPr>
        <p:txBody>
          <a:bodyPr tIns="91440" bIns="91440" anchor="t" anchorCtr="0"/>
          <a:lstStyle>
            <a:lvl1pPr>
              <a:defRPr sz="7054" spc="-99"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8506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3" y="1187625"/>
            <a:ext cx="11655840" cy="899665"/>
          </a:xfrm>
        </p:spPr>
        <p:txBody>
          <a:bodyPr/>
          <a:lstStyle>
            <a:lvl1pPr>
              <a:defRPr sz="7054" baseline="0"/>
            </a:lvl1pPr>
          </a:lstStyle>
          <a:p>
            <a:r>
              <a:rPr lang="en-US"/>
              <a:t>Click to edit Master title style</a:t>
            </a:r>
            <a:endParaRPr lang="en-US" dirty="0"/>
          </a:p>
        </p:txBody>
      </p:sp>
    </p:spTree>
    <p:extLst>
      <p:ext uri="{BB962C8B-B14F-4D97-AF65-F5344CB8AC3E}">
        <p14:creationId xmlns:p14="http://schemas.microsoft.com/office/powerpoint/2010/main" val="94400118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80"/>
            <a:ext cx="11655840" cy="2018835"/>
          </a:xfrm>
        </p:spPr>
        <p:txBody>
          <a:bodyPr/>
          <a:lstStyle>
            <a:lvl1pPr marL="0" indent="0">
              <a:buNone/>
              <a:defRPr>
                <a:gradFill>
                  <a:gsLst>
                    <a:gs pos="2920">
                      <a:schemeClr val="tx2"/>
                    </a:gs>
                    <a:gs pos="39000">
                      <a:schemeClr val="tx2"/>
                    </a:gs>
                  </a:gsLst>
                  <a:lin ang="5400000" scaled="0"/>
                </a:gradFill>
              </a:defRPr>
            </a:lvl1pPr>
            <a:lvl2pPr marL="27989" indent="0">
              <a:buNone/>
              <a:defRPr sz="1959"/>
            </a:lvl2pPr>
            <a:lvl3pPr marL="219251" indent="0">
              <a:buNone/>
              <a:defRPr sz="1959"/>
            </a:lvl3pPr>
            <a:lvl4pPr marL="466490" indent="0">
              <a:buNone/>
              <a:defRPr sz="1763"/>
            </a:lvl4pPr>
            <a:lvl5pPr marL="724613"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4418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846827"/>
          </a:xfrm>
        </p:spPr>
        <p:txBody>
          <a:bodyPr/>
          <a:lstStyle>
            <a:lvl1pPr marL="0"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014446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558"/>
            <a:ext cx="12185847" cy="6855511"/>
          </a:xfrm>
          <a:prstGeom prst="rect">
            <a:avLst/>
          </a:prstGeom>
          <a:noFill/>
          <a:ln>
            <a:noFill/>
          </a:ln>
        </p:spPr>
      </p:pic>
      <p:sp>
        <p:nvSpPr>
          <p:cNvPr id="3" name="Rectangle 2"/>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2"/>
            <a:ext cx="6274975"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
        <p:nvSpPr>
          <p:cNvPr id="9" name="Rectangle 8"/>
          <p:cNvSpPr/>
          <p:nvPr userDrawn="1"/>
        </p:nvSpPr>
        <p:spPr>
          <a:xfrm>
            <a:off x="291153" y="2979799"/>
            <a:ext cx="4244880" cy="771365"/>
          </a:xfrm>
          <a:prstGeom prst="rect">
            <a:avLst/>
          </a:prstGeom>
        </p:spPr>
        <p:txBody>
          <a:bodyPr wrap="none" anchor="ctr">
            <a:spAutoFit/>
          </a:bodyPr>
          <a:lstStyle/>
          <a:p>
            <a:pPr marL="0" marR="0" lvl="0" indent="0" algn="r" defTabSz="1142838" rtl="0" eaLnBrk="1" fontAlgn="auto" latinLnBrk="0" hangingPunct="1">
              <a:lnSpc>
                <a:spcPct val="90000"/>
              </a:lnSpc>
              <a:spcBef>
                <a:spcPct val="0"/>
              </a:spcBef>
              <a:spcAft>
                <a:spcPts val="0"/>
              </a:spcAft>
              <a:buClrTx/>
              <a:buSzTx/>
              <a:buFontTx/>
              <a:buNone/>
              <a:tabLst/>
              <a:defRPr/>
            </a:pPr>
            <a:r>
              <a:rPr kumimoji="0" lang="en-US" sz="4903"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2498" y="4526691"/>
            <a:ext cx="2143536" cy="703654"/>
          </a:xfrm>
          <a:prstGeom prst="rect">
            <a:avLst/>
          </a:prstGeom>
        </p:spPr>
        <p:txBody>
          <a:bodyPr wrap="none" anchor="ctr">
            <a:spAutoFit/>
          </a:bodyPr>
          <a:lstStyle/>
          <a:p>
            <a:pPr marL="0" marR="0" lvl="0" indent="0" algn="r" defTabSz="1142838" rtl="0" eaLnBrk="1" fontAlgn="auto" latinLnBrk="0" hangingPunct="1">
              <a:lnSpc>
                <a:spcPct val="90000"/>
              </a:lnSpc>
              <a:spcBef>
                <a:spcPct val="0"/>
              </a:spcBef>
              <a:spcAft>
                <a:spcPts val="0"/>
              </a:spcAft>
              <a:buClrTx/>
              <a:buSzTx/>
              <a:buFontTx/>
              <a:buNone/>
              <a:tabLst/>
              <a:defRPr/>
            </a:pPr>
            <a:r>
              <a:rPr kumimoji="0" lang="en-US" sz="2207"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7"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7"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8"/>
            <a:ext cx="2445283" cy="377435"/>
          </a:xfrm>
          <a:prstGeom prst="rect">
            <a:avLst/>
          </a:prstGeom>
        </p:spPr>
      </p:pic>
    </p:spTree>
    <p:extLst>
      <p:ext uri="{BB962C8B-B14F-4D97-AF65-F5344CB8AC3E}">
        <p14:creationId xmlns:p14="http://schemas.microsoft.com/office/powerpoint/2010/main" val="3415717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9" name="Title 1"/>
          <p:cNvSpPr>
            <a:spLocks noGrp="1"/>
          </p:cNvSpPr>
          <p:nvPr>
            <p:ph type="title" hasCustomPrompt="1"/>
          </p:nvPr>
        </p:nvSpPr>
        <p:spPr>
          <a:xfrm>
            <a:off x="269304" y="2084185"/>
            <a:ext cx="8964185" cy="1793091"/>
          </a:xfrm>
          <a:noFill/>
        </p:spPr>
        <p:txBody>
          <a:bodyPr lIns="146304" tIns="91440" rIns="146304" bIns="91440" anchor="t" anchorCtr="0"/>
          <a:lstStyle>
            <a:lvl1pPr>
              <a:defRPr sz="5293" spc="-99"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7171337" cy="1792327"/>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71994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35361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21323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90525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36720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821522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131973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008755"/>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008755"/>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137367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008755"/>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008755"/>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75672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align Guides">
    <p:spTree>
      <p:nvGrpSpPr>
        <p:cNvPr id="1" name=""/>
        <p:cNvGrpSpPr/>
        <p:nvPr/>
      </p:nvGrpSpPr>
      <p:grpSpPr>
        <a:xfrm>
          <a:off x="0" y="0"/>
          <a:ext cx="0" cy="0"/>
          <a:chOff x="0" y="0"/>
          <a:chExt cx="0" cy="0"/>
        </a:xfrm>
      </p:grpSpPr>
      <p:pic>
        <p:nvPicPr>
          <p:cNvPr id="2" name="13 column x 9 row grid with .3&quot; border for 16:9 _FINAL"/>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12191377" cy="6858623"/>
          </a:xfrm>
          <a:prstGeom prst="rect">
            <a:avLst/>
          </a:prstGeom>
        </p:spPr>
      </p:pic>
    </p:spTree>
    <p:extLst>
      <p:ext uri="{BB962C8B-B14F-4D97-AF65-F5344CB8AC3E}">
        <p14:creationId xmlns:p14="http://schemas.microsoft.com/office/powerpoint/2010/main" val="214282949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898682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95070"/>
            <a:ext cx="9859116" cy="1162049"/>
          </a:xfrm>
          <a:noFill/>
        </p:spPr>
        <p:txBody>
          <a:bodyPr tIns="91440" bIns="91440" anchor="t" anchorCtr="0">
            <a:spAutoFit/>
          </a:bodyPr>
          <a:lstStyle>
            <a:lvl1pPr>
              <a:defRPr sz="7057"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5"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3645835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84174"/>
            <a:ext cx="9859116" cy="1162049"/>
          </a:xfrm>
          <a:noFill/>
        </p:spPr>
        <p:txBody>
          <a:bodyPr tIns="91440" bIns="91440" anchor="t" anchorCtr="0">
            <a:spAutoFit/>
          </a:bodyPr>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2109235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9618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172523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31790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992725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009469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2038336"/>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2"/>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3883521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58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7" spc="-98" baseline="0">
                <a:solidFill>
                  <a:srgbClr val="FFFFFF"/>
                </a:solidFill>
              </a:defRPr>
            </a:lvl1pPr>
          </a:lstStyle>
          <a:p>
            <a:r>
              <a:rPr lang="en-US" dirty="0"/>
              <a:t>Section title</a:t>
            </a:r>
          </a:p>
        </p:txBody>
      </p:sp>
    </p:spTree>
    <p:extLst>
      <p:ext uri="{BB962C8B-B14F-4D97-AF65-F5344CB8AC3E}">
        <p14:creationId xmlns:p14="http://schemas.microsoft.com/office/powerpoint/2010/main" val="112758928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88822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8941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80961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08" rtl="0" eaLnBrk="1" fontAlgn="base" latinLnBrk="0" hangingPunct="1">
              <a:lnSpc>
                <a:spcPct val="100000"/>
              </a:lnSpc>
              <a:spcBef>
                <a:spcPct val="0"/>
              </a:spcBef>
              <a:spcAft>
                <a:spcPct val="0"/>
              </a:spcAft>
              <a:buClrTx/>
              <a:buSzTx/>
              <a:buFontTx/>
              <a:buNone/>
              <a:tabLst/>
              <a:defRPr/>
            </a:pPr>
            <a:endParaRPr kumimoji="0" lang="en-US" sz="22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3"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10375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7" cy="6858623"/>
          </a:xfrm>
          <a:prstGeom prst="rect">
            <a:avLst/>
          </a:prstGeom>
        </p:spPr>
      </p:pic>
      <p:sp>
        <p:nvSpPr>
          <p:cNvPr id="6" name="Rectangle 5"/>
          <p:cNvSpPr/>
          <p:nvPr userDrawn="1"/>
        </p:nvSpPr>
        <p:spPr bwMode="gray">
          <a:xfrm>
            <a:off x="0" y="4773829"/>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08"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4" y="6171616"/>
            <a:ext cx="4482123"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28"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930869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60" indent="-28476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2" indent="-27542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3" indent="-28476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6" indent="-22407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89" indent="-22407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6059867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5637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30819947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486579"/>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0" indent="0">
              <a:buNone/>
              <a:tabLst/>
              <a:defRPr sz="1961"/>
            </a:lvl3pPr>
            <a:lvl4pPr marL="451207" indent="0">
              <a:buNone/>
              <a:defRPr/>
            </a:lvl4pPr>
            <a:lvl5pPr marL="6721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486579"/>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0" indent="0">
              <a:buNone/>
              <a:tabLst/>
              <a:defRPr sz="1961"/>
            </a:lvl3pPr>
            <a:lvl4pPr marL="451207" indent="0">
              <a:buNone/>
              <a:defRPr/>
            </a:lvl4pPr>
            <a:lvl5pPr marL="6721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28900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39950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5A5A5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0" y="2008391"/>
            <a:ext cx="7315200" cy="1362075"/>
          </a:xfrm>
          <a:noFill/>
        </p:spPr>
        <p:txBody>
          <a:bodyPr anchor="b">
            <a:normAutofit/>
          </a:bodyPr>
          <a:lstStyle>
            <a:lvl1pPr algn="l">
              <a:defRPr sz="3200" b="0" cap="all">
                <a:solidFill>
                  <a:schemeClr val="bg1"/>
                </a:solidFill>
              </a:defRPr>
            </a:lvl1pPr>
          </a:lstStyle>
          <a:p>
            <a:endParaRPr lang="en-US" dirty="0"/>
          </a:p>
        </p:txBody>
      </p:sp>
      <p:sp>
        <p:nvSpPr>
          <p:cNvPr id="3" name="Text Placeholder 2"/>
          <p:cNvSpPr>
            <a:spLocks noGrp="1"/>
          </p:cNvSpPr>
          <p:nvPr>
            <p:ph type="body" idx="1"/>
          </p:nvPr>
        </p:nvSpPr>
        <p:spPr>
          <a:xfrm>
            <a:off x="990600" y="3370466"/>
            <a:ext cx="7315200" cy="820535"/>
          </a:xfrm>
          <a:noFill/>
        </p:spPr>
        <p:txBody>
          <a:bodyPr anchor="t">
            <a:normAutofit/>
          </a:bodyPr>
          <a:lstStyle>
            <a:lvl1pPr marL="0" indent="0">
              <a:buNone/>
              <a:defRPr sz="2400">
                <a:solidFill>
                  <a:schemeClr val="bg1"/>
                </a:solidFill>
              </a:defRPr>
            </a:lvl1pPr>
            <a:lvl2pPr marL="457211" indent="0">
              <a:buNone/>
              <a:defRPr sz="1800">
                <a:solidFill>
                  <a:schemeClr val="tx1">
                    <a:tint val="75000"/>
                  </a:schemeClr>
                </a:solidFill>
              </a:defRPr>
            </a:lvl2pPr>
            <a:lvl3pPr marL="914422" indent="0">
              <a:buNone/>
              <a:defRPr sz="1600">
                <a:solidFill>
                  <a:schemeClr val="tx1">
                    <a:tint val="75000"/>
                  </a:schemeClr>
                </a:solidFill>
              </a:defRPr>
            </a:lvl3pPr>
            <a:lvl4pPr marL="1371633" indent="0">
              <a:buNone/>
              <a:defRPr sz="1400">
                <a:solidFill>
                  <a:schemeClr val="tx1">
                    <a:tint val="75000"/>
                  </a:schemeClr>
                </a:solidFill>
              </a:defRPr>
            </a:lvl4pPr>
            <a:lvl5pPr marL="1828844" indent="0">
              <a:buNone/>
              <a:defRPr sz="1400">
                <a:solidFill>
                  <a:schemeClr val="tx1">
                    <a:tint val="75000"/>
                  </a:schemeClr>
                </a:solidFill>
              </a:defRPr>
            </a:lvl5pPr>
            <a:lvl6pPr marL="2286055" indent="0">
              <a:buNone/>
              <a:defRPr sz="1400">
                <a:solidFill>
                  <a:schemeClr val="tx1">
                    <a:tint val="75000"/>
                  </a:schemeClr>
                </a:solidFill>
              </a:defRPr>
            </a:lvl6pPr>
            <a:lvl7pPr marL="2743266" indent="0">
              <a:buNone/>
              <a:defRPr sz="1400">
                <a:solidFill>
                  <a:schemeClr val="tx1">
                    <a:tint val="75000"/>
                  </a:schemeClr>
                </a:solidFill>
              </a:defRPr>
            </a:lvl7pPr>
            <a:lvl8pPr marL="3200476" indent="0">
              <a:buNone/>
              <a:defRPr sz="1400">
                <a:solidFill>
                  <a:schemeClr val="tx1">
                    <a:tint val="75000"/>
                  </a:schemeClr>
                </a:solidFill>
              </a:defRPr>
            </a:lvl8pPr>
            <a:lvl9pPr marL="3657687"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592EA1-3979-457E-9732-E2C2E445A831}" type="slidenum">
              <a:rPr kumimoji="0" lang="en-US" sz="1200" b="0" i="0" u="none" strike="noStrike" kern="1200" cap="none" spc="0" normalizeH="0" baseline="0" noProof="0" smtClean="0">
                <a:ln>
                  <a:noFill/>
                </a:ln>
                <a:solidFill>
                  <a:prstClr val="white"/>
                </a:solidFill>
                <a:effectLst/>
                <a:uLnTx/>
                <a:uFillTx/>
                <a:latin typeface="Segoe UI Light" panose="020B0502040204020203" pitchFamily="34" charset="0"/>
                <a:ea typeface="+mn-ea"/>
                <a:cs typeface="Segoe UI Light"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58092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7" spc="-98" baseline="0">
                <a:solidFill>
                  <a:srgbClr val="FFFFFF"/>
                </a:solidFill>
              </a:defRPr>
            </a:lvl1pPr>
          </a:lstStyle>
          <a:p>
            <a:r>
              <a:rPr lang="en-US" dirty="0"/>
              <a:t>Section title</a:t>
            </a:r>
          </a:p>
        </p:txBody>
      </p:sp>
    </p:spTree>
    <p:extLst>
      <p:ext uri="{BB962C8B-B14F-4D97-AF65-F5344CB8AC3E}">
        <p14:creationId xmlns:p14="http://schemas.microsoft.com/office/powerpoint/2010/main" val="386435656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944874"/>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4866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3" y="374991"/>
            <a:ext cx="2466420" cy="2660692"/>
          </a:xfrm>
        </p:spPr>
        <p:txBody>
          <a:bodyPr/>
          <a:lstStyle>
            <a:lvl1pPr>
              <a:defRPr sz="4400">
                <a:latin typeface="Segoe UI Light" panose="020B0502040204020203" pitchFamily="34" charset="0"/>
                <a:cs typeface="Segoe UI Light" panose="020B0502040204020203" pitchFamily="34" charset="0"/>
              </a:defRPr>
            </a:lvl1pPr>
          </a:lstStyle>
          <a:p>
            <a:r>
              <a:rPr lang="en-GB" dirty="0"/>
              <a:t>Click to edit Master title style</a:t>
            </a:r>
            <a:endParaRPr lang="en-US" dirty="0"/>
          </a:p>
        </p:txBody>
      </p:sp>
      <p:sp>
        <p:nvSpPr>
          <p:cNvPr id="3" name="Content Placeholder 2"/>
          <p:cNvSpPr>
            <a:spLocks noGrp="1"/>
          </p:cNvSpPr>
          <p:nvPr>
            <p:ph idx="1"/>
          </p:nvPr>
        </p:nvSpPr>
        <p:spPr/>
        <p:txBody>
          <a:bodyPr anchor="ctr" anchorCtr="0"/>
          <a:lstStyle>
            <a:lvl1pPr>
              <a:spcBef>
                <a:spcPts val="0"/>
              </a:spcBef>
              <a:defRPr spc="-100">
                <a:solidFill>
                  <a:schemeClr val="bg1"/>
                </a:solidFill>
                <a:latin typeface="Segoe UI Light" panose="020B0502040204020203" pitchFamily="34" charset="0"/>
                <a:cs typeface="Segoe UI Light" panose="020B0502040204020203" pitchFamily="34" charset="0"/>
              </a:defRPr>
            </a:lvl1pPr>
            <a:lvl2pPr>
              <a:spcBef>
                <a:spcPts val="0"/>
              </a:spcBef>
              <a:defRPr spc="-100">
                <a:solidFill>
                  <a:schemeClr val="bg1"/>
                </a:solidFill>
                <a:latin typeface="Segoe UI Light" panose="020B0502040204020203" pitchFamily="34" charset="0"/>
                <a:cs typeface="Segoe UI Light" panose="020B0502040204020203" pitchFamily="34" charset="0"/>
              </a:defRPr>
            </a:lvl2pPr>
            <a:lvl3pPr marL="914249" indent="0">
              <a:spcBef>
                <a:spcPts val="600"/>
              </a:spcBef>
              <a:buNone/>
              <a:defRPr spc="-100">
                <a:solidFill>
                  <a:schemeClr val="bg1"/>
                </a:solidFill>
              </a:defRPr>
            </a:lvl3pPr>
            <a:lvl4pPr marL="1371374" indent="0">
              <a:spcBef>
                <a:spcPts val="600"/>
              </a:spcBef>
              <a:buNone/>
              <a:defRPr spc="-100">
                <a:solidFill>
                  <a:schemeClr val="bg1"/>
                </a:solidFill>
              </a:defRPr>
            </a:lvl4pPr>
            <a:lvl5pPr marL="1828498" indent="0">
              <a:spcBef>
                <a:spcPts val="600"/>
              </a:spcBef>
              <a:buNone/>
              <a:defRPr spc="-100">
                <a:solidFill>
                  <a:schemeClr val="bg1"/>
                </a:solidFill>
              </a:defRPr>
            </a:lvl5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426547273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356352"/>
            <a:ext cx="3860800" cy="365125"/>
          </a:xfrm>
          <a:prstGeom prst="rect">
            <a:avLst/>
          </a:prstGeom>
        </p:spPr>
        <p:txBody>
          <a:bodyPr/>
          <a:lstStyle/>
          <a:p>
            <a:pPr defTabSz="914273"/>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pPr defTabSz="914273"/>
            <a:fld id="{CD8CFD7C-5133-4F31-B8DD-48811D9CC472}" type="slidenum">
              <a:rPr lang="en-US" smtClean="0">
                <a:solidFill>
                  <a:prstClr val="black">
                    <a:tint val="75000"/>
                  </a:prstClr>
                </a:solidFill>
              </a:rPr>
              <a:pPr defTabSz="914273"/>
              <a:t>‹#›</a:t>
            </a:fld>
            <a:endParaRPr lang="en-US" dirty="0">
              <a:solidFill>
                <a:prstClr val="black">
                  <a:tint val="75000"/>
                </a:prstClr>
              </a:solidFill>
            </a:endParaRPr>
          </a:p>
        </p:txBody>
      </p:sp>
      <p:sp>
        <p:nvSpPr>
          <p:cNvPr id="8" name="Rectangle 7"/>
          <p:cNvSpPr/>
          <p:nvPr userDrawn="1"/>
        </p:nvSpPr>
        <p:spPr>
          <a:xfrm>
            <a:off x="0" y="6"/>
            <a:ext cx="12192000" cy="1110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ectangle 8"/>
          <p:cNvSpPr/>
          <p:nvPr userDrawn="1"/>
        </p:nvSpPr>
        <p:spPr>
          <a:xfrm>
            <a:off x="0" y="5747662"/>
            <a:ext cx="12192000" cy="1110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4826822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3" y="374991"/>
            <a:ext cx="2466420" cy="2660692"/>
          </a:xfrm>
        </p:spPr>
        <p:txBody>
          <a:bodyPr/>
          <a:lstStyle>
            <a:lvl1pPr>
              <a:defRPr sz="4400">
                <a:latin typeface="Segoe UI Light" panose="020B0502040204020203" pitchFamily="34" charset="0"/>
                <a:cs typeface="Segoe UI Light" panose="020B0502040204020203" pitchFamily="34" charset="0"/>
              </a:defRPr>
            </a:lvl1pPr>
          </a:lstStyle>
          <a:p>
            <a:r>
              <a:rPr lang="en-GB" dirty="0"/>
              <a:t>Click to edit Master title style</a:t>
            </a:r>
            <a:endParaRPr lang="en-US" dirty="0"/>
          </a:p>
        </p:txBody>
      </p:sp>
      <p:sp>
        <p:nvSpPr>
          <p:cNvPr id="3" name="Content Placeholder 2"/>
          <p:cNvSpPr>
            <a:spLocks noGrp="1"/>
          </p:cNvSpPr>
          <p:nvPr>
            <p:ph idx="1"/>
          </p:nvPr>
        </p:nvSpPr>
        <p:spPr/>
        <p:txBody>
          <a:bodyPr anchor="ctr" anchorCtr="0"/>
          <a:lstStyle>
            <a:lvl1pPr>
              <a:spcBef>
                <a:spcPts val="0"/>
              </a:spcBef>
              <a:defRPr spc="-100">
                <a:solidFill>
                  <a:schemeClr val="bg1"/>
                </a:solidFill>
                <a:latin typeface="Segoe UI Light" panose="020B0502040204020203" pitchFamily="34" charset="0"/>
                <a:cs typeface="Segoe UI Light" panose="020B0502040204020203" pitchFamily="34" charset="0"/>
              </a:defRPr>
            </a:lvl1pPr>
            <a:lvl2pPr>
              <a:spcBef>
                <a:spcPts val="0"/>
              </a:spcBef>
              <a:defRPr spc="-100">
                <a:solidFill>
                  <a:schemeClr val="bg1"/>
                </a:solidFill>
                <a:latin typeface="Segoe UI Light" panose="020B0502040204020203" pitchFamily="34" charset="0"/>
                <a:cs typeface="Segoe UI Light" panose="020B0502040204020203" pitchFamily="34" charset="0"/>
              </a:defRPr>
            </a:lvl2pPr>
            <a:lvl3pPr marL="914249" indent="0">
              <a:spcBef>
                <a:spcPts val="600"/>
              </a:spcBef>
              <a:buNone/>
              <a:defRPr spc="-100">
                <a:solidFill>
                  <a:schemeClr val="bg1"/>
                </a:solidFill>
              </a:defRPr>
            </a:lvl3pPr>
            <a:lvl4pPr marL="1371374" indent="0">
              <a:spcBef>
                <a:spcPts val="600"/>
              </a:spcBef>
              <a:buNone/>
              <a:defRPr spc="-100">
                <a:solidFill>
                  <a:schemeClr val="bg1"/>
                </a:solidFill>
              </a:defRPr>
            </a:lvl4pPr>
            <a:lvl5pPr marL="1828498" indent="0">
              <a:spcBef>
                <a:spcPts val="600"/>
              </a:spcBef>
              <a:buNone/>
              <a:defRPr spc="-100">
                <a:solidFill>
                  <a:schemeClr val="bg1"/>
                </a:solidFill>
              </a:defRPr>
            </a:lvl5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214939341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356352"/>
            <a:ext cx="3860800" cy="365125"/>
          </a:xfrm>
          <a:prstGeom prst="rect">
            <a:avLst/>
          </a:prstGeom>
        </p:spPr>
        <p:txBody>
          <a:bodyPr/>
          <a:lstStyle/>
          <a:p>
            <a:pPr defTabSz="914273">
              <a:defRPr/>
            </a:pPr>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pPr defTabSz="914273">
              <a:defRPr/>
            </a:pPr>
            <a:fld id="{CD8CFD7C-5133-4F31-B8DD-48811D9CC472}" type="slidenum">
              <a:rPr lang="en-US" smtClean="0">
                <a:solidFill>
                  <a:prstClr val="black">
                    <a:tint val="75000"/>
                  </a:prstClr>
                </a:solidFill>
              </a:rPr>
              <a:pPr defTabSz="914273">
                <a:defRPr/>
              </a:pPr>
              <a:t>‹#›</a:t>
            </a:fld>
            <a:endParaRPr lang="en-US" dirty="0">
              <a:solidFill>
                <a:prstClr val="black">
                  <a:tint val="75000"/>
                </a:prstClr>
              </a:solidFill>
            </a:endParaRPr>
          </a:p>
        </p:txBody>
      </p:sp>
      <p:sp>
        <p:nvSpPr>
          <p:cNvPr id="8" name="Rectangle 7"/>
          <p:cNvSpPr/>
          <p:nvPr userDrawn="1"/>
        </p:nvSpPr>
        <p:spPr>
          <a:xfrm>
            <a:off x="0" y="6"/>
            <a:ext cx="12192000" cy="1110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ectangle 8"/>
          <p:cNvSpPr/>
          <p:nvPr userDrawn="1"/>
        </p:nvSpPr>
        <p:spPr>
          <a:xfrm>
            <a:off x="0" y="5747662"/>
            <a:ext cx="12192000" cy="1110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5067394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2" y="2109543"/>
            <a:ext cx="10240453" cy="997196"/>
          </a:xfrm>
        </p:spPr>
        <p:txBody>
          <a:bodyPr anchor="b" anchorCtr="0"/>
          <a:lstStyle>
            <a:lvl1pPr>
              <a:defRPr sz="7194" spc="-151"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2" y="3425828"/>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
        <p:nvSpPr>
          <p:cNvPr id="6" name="Rectangle 5"/>
          <p:cNvSpPr/>
          <p:nvPr userDrawn="1"/>
        </p:nvSpPr>
        <p:spPr>
          <a:xfrm>
            <a:off x="5529192" y="6521474"/>
            <a:ext cx="1133324" cy="138499"/>
          </a:xfrm>
          <a:prstGeom prst="rect">
            <a:avLst/>
          </a:prstGeom>
        </p:spPr>
        <p:txBody>
          <a:bodyPr wrap="none" lIns="0" tIns="0" rIns="0" bIns="0" anchor="t" anchorCtr="0">
            <a:spAutoFit/>
          </a:bodyPr>
          <a:lstStyle/>
          <a:p>
            <a:pPr marL="0" marR="0" lvl="0" indent="0" algn="l" defTabSz="91374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5" y="5359406"/>
            <a:ext cx="2096049" cy="983241"/>
          </a:xfrm>
          <a:prstGeom prst="rect">
            <a:avLst/>
          </a:prstGeom>
        </p:spPr>
      </p:pic>
    </p:spTree>
    <p:extLst>
      <p:ext uri="{BB962C8B-B14F-4D97-AF65-F5344CB8AC3E}">
        <p14:creationId xmlns:p14="http://schemas.microsoft.com/office/powerpoint/2010/main" val="2160433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527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2" y="2819606"/>
            <a:ext cx="11151917" cy="1218795"/>
          </a:xfrm>
        </p:spPr>
        <p:txBody>
          <a:bodyPr anchor="b" anchorCtr="0"/>
          <a:lstStyle>
            <a:lvl1pPr>
              <a:defRPr sz="8794" spc="-300" baseline="0">
                <a:gradFill>
                  <a:gsLst>
                    <a:gs pos="100000">
                      <a:schemeClr val="bg1"/>
                    </a:gs>
                    <a:gs pos="0">
                      <a:schemeClr val="bg1"/>
                    </a:gs>
                  </a:gsLst>
                  <a:lin ang="5400000" scaled="0"/>
                </a:gradFill>
              </a:defRPr>
            </a:lvl1pPr>
          </a:lstStyle>
          <a:p>
            <a:r>
              <a:rPr lang="en-US" dirty="0"/>
              <a:t>Click to edit title style</a:t>
            </a:r>
          </a:p>
        </p:txBody>
      </p:sp>
      <p:sp>
        <p:nvSpPr>
          <p:cNvPr id="4" name="Rectangle 3"/>
          <p:cNvSpPr/>
          <p:nvPr userDrawn="1"/>
        </p:nvSpPr>
        <p:spPr>
          <a:xfrm>
            <a:off x="5529192" y="6521474"/>
            <a:ext cx="1133324" cy="138499"/>
          </a:xfrm>
          <a:prstGeom prst="rect">
            <a:avLst/>
          </a:prstGeom>
        </p:spPr>
        <p:txBody>
          <a:bodyPr wrap="none" lIns="0" tIns="0" rIns="0" bIns="0" anchor="t" anchorCtr="0">
            <a:spAutoFit/>
          </a:bodyPr>
          <a:lstStyle/>
          <a:p>
            <a:pPr marL="0" marR="0" lvl="0" indent="0" algn="l" defTabSz="91374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5" y="5359406"/>
            <a:ext cx="2096049" cy="983241"/>
          </a:xfrm>
          <a:prstGeom prst="rect">
            <a:avLst/>
          </a:prstGeom>
        </p:spPr>
      </p:pic>
    </p:spTree>
    <p:extLst>
      <p:ext uri="{BB962C8B-B14F-4D97-AF65-F5344CB8AC3E}">
        <p14:creationId xmlns:p14="http://schemas.microsoft.com/office/powerpoint/2010/main" val="278172400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4" y="0"/>
            <a:ext cx="45192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marL="0" marR="0" lvl="0" indent="0" algn="ctr" defTabSz="913484" rtl="0" eaLnBrk="1" fontAlgn="base" latinLnBrk="0" hangingPunct="1">
              <a:lnSpc>
                <a:spcPct val="100000"/>
              </a:lnSpc>
              <a:spcBef>
                <a:spcPct val="0"/>
              </a:spcBef>
              <a:spcAft>
                <a:spcPct val="0"/>
              </a:spcAft>
              <a:buClrTx/>
              <a:buSzTx/>
              <a:buFontTx/>
              <a:buNone/>
              <a:tabLst/>
              <a:defRPr/>
            </a:pPr>
            <a:endParaRPr kumimoji="0" lang="en-US" sz="22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3563385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0716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7" spc="-98" baseline="0">
                <a:solidFill>
                  <a:srgbClr val="FFFFFF"/>
                </a:solidFill>
              </a:defRPr>
            </a:lvl1pPr>
          </a:lstStyle>
          <a:p>
            <a:r>
              <a:rPr lang="en-US" dirty="0"/>
              <a:t>Section title</a:t>
            </a:r>
          </a:p>
        </p:txBody>
      </p:sp>
    </p:spTree>
    <p:extLst>
      <p:ext uri="{BB962C8B-B14F-4D97-AF65-F5344CB8AC3E}">
        <p14:creationId xmlns:p14="http://schemas.microsoft.com/office/powerpoint/2010/main" val="2742382405"/>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3_Title Only">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2" y="446317"/>
            <a:ext cx="11151917" cy="747897"/>
          </a:xfrm>
        </p:spPr>
        <p:txBody>
          <a:bodyPr/>
          <a:lstStyle>
            <a:lvl1pPr>
              <a:defRPr>
                <a:solidFill>
                  <a:srgbClr val="FFFFFF"/>
                </a:solidFill>
              </a:defRPr>
            </a:lvl1pPr>
          </a:lstStyle>
          <a:p>
            <a:r>
              <a:rPr lang="en-US" dirty="0"/>
              <a:t>Click to edit Master title style</a:t>
            </a:r>
          </a:p>
        </p:txBody>
      </p:sp>
      <p:sp>
        <p:nvSpPr>
          <p:cNvPr id="3" name="Rectangle 2"/>
          <p:cNvSpPr/>
          <p:nvPr userDrawn="1"/>
        </p:nvSpPr>
        <p:spPr>
          <a:xfrm>
            <a:off x="5529192" y="6521474"/>
            <a:ext cx="1133324" cy="138499"/>
          </a:xfrm>
          <a:prstGeom prst="rect">
            <a:avLst/>
          </a:prstGeom>
        </p:spPr>
        <p:txBody>
          <a:bodyPr wrap="none" lIns="0" tIns="0" rIns="0" bIns="0" anchor="t" anchorCtr="0">
            <a:spAutoFit/>
          </a:bodyPr>
          <a:lstStyle/>
          <a:p>
            <a:pPr marL="0" marR="0" lvl="0" indent="0" algn="l" defTabSz="91374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spTree>
    <p:extLst>
      <p:ext uri="{BB962C8B-B14F-4D97-AF65-F5344CB8AC3E}">
        <p14:creationId xmlns:p14="http://schemas.microsoft.com/office/powerpoint/2010/main" val="88477282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auto">
          <a:xfrm>
            <a:off x="1" y="0"/>
            <a:ext cx="4859016"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marL="0" marR="0" lvl="0" indent="0" algn="ctr" defTabSz="913484" rtl="0" eaLnBrk="1" fontAlgn="base" latinLnBrk="0" hangingPunct="1">
              <a:lnSpc>
                <a:spcPct val="100000"/>
              </a:lnSpc>
              <a:spcBef>
                <a:spcPct val="0"/>
              </a:spcBef>
              <a:spcAft>
                <a:spcPct val="0"/>
              </a:spcAft>
              <a:buClrTx/>
              <a:buSzTx/>
              <a:buFontTx/>
              <a:buNone/>
              <a:tabLst/>
              <a:defRPr/>
            </a:pPr>
            <a:endParaRPr kumimoji="0" lang="en-US" sz="22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8227" y="847731"/>
            <a:ext cx="3987252" cy="2295525"/>
          </a:xfrm>
        </p:spPr>
        <p:txBody>
          <a:bodyPr/>
          <a:lstStyle>
            <a:lvl1pPr>
              <a:defRPr sz="479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8978988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0450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1376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9" y="586403"/>
            <a:ext cx="11155093" cy="664796"/>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6" name="Text Placeholder 5"/>
          <p:cNvSpPr>
            <a:spLocks noGrp="1"/>
          </p:cNvSpPr>
          <p:nvPr>
            <p:ph type="body" sz="quarter" idx="10" hasCustomPrompt="1"/>
          </p:nvPr>
        </p:nvSpPr>
        <p:spPr bwMode="white">
          <a:xfrm>
            <a:off x="519252" y="1447799"/>
            <a:ext cx="11151917" cy="2043636"/>
          </a:xfrm>
          <a:prstGeom prst="rect">
            <a:avLst/>
          </a:prstGeom>
        </p:spPr>
        <p:txBody>
          <a:bodyPr/>
          <a:lstStyle>
            <a:lvl1pPr marL="342669" indent="-34266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27" indent="-28555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784" indent="-28555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230" indent="-22844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676" indent="-22844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5529192" y="6521474"/>
            <a:ext cx="1133324" cy="138499"/>
          </a:xfrm>
          <a:prstGeom prst="rect">
            <a:avLst/>
          </a:prstGeom>
        </p:spPr>
        <p:txBody>
          <a:bodyPr wrap="none" lIns="0" tIns="0" rIns="0" bIns="0" anchor="t" anchorCtr="0">
            <a:spAutoFit/>
          </a:bodyPr>
          <a:lstStyle/>
          <a:p>
            <a:pPr marL="0" marR="0" lvl="0" indent="0" algn="l" defTabSz="91374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NDA Disclosure Only</a:t>
            </a:r>
          </a:p>
        </p:txBody>
      </p:sp>
      <p:sp>
        <p:nvSpPr>
          <p:cNvPr id="3" name="Rectangle 2"/>
          <p:cNvSpPr/>
          <p:nvPr userDrawn="1"/>
        </p:nvSpPr>
        <p:spPr bwMode="auto">
          <a:xfrm>
            <a:off x="3" y="3"/>
            <a:ext cx="12192000" cy="4191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marL="0" marR="0" lvl="0" indent="0" algn="ctr" defTabSz="913484" rtl="0" eaLnBrk="1" fontAlgn="base" latinLnBrk="0" hangingPunct="1">
              <a:lnSpc>
                <a:spcPct val="100000"/>
              </a:lnSpc>
              <a:spcBef>
                <a:spcPct val="0"/>
              </a:spcBef>
              <a:spcAft>
                <a:spcPct val="0"/>
              </a:spcAft>
              <a:buClrTx/>
              <a:buSzTx/>
              <a:buFontTx/>
              <a:buNone/>
              <a:tabLst/>
              <a:defRPr/>
            </a:pPr>
            <a:r>
              <a:rPr kumimoji="0" lang="en-US" sz="22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SPEAKER NOTES</a:t>
            </a:r>
          </a:p>
        </p:txBody>
      </p:sp>
    </p:spTree>
    <p:extLst>
      <p:ext uri="{BB962C8B-B14F-4D97-AF65-F5344CB8AC3E}">
        <p14:creationId xmlns:p14="http://schemas.microsoft.com/office/powerpoint/2010/main" val="105556741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0"/>
          </p:nvPr>
        </p:nvSpPr>
        <p:spPr>
          <a:xfrm>
            <a:off x="611349" y="1449391"/>
            <a:ext cx="10975659" cy="1988236"/>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653641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cSld name="1_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7"/>
            <a:ext cx="11155093" cy="664796"/>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682" indent="-34268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52" indent="-28557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24" indent="-28557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278" indent="-2284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34" indent="-2284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38879"/>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9018471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lvl1pPr>
          </a:lstStyle>
          <a:p>
            <a:r>
              <a:rPr lang="en-US" dirty="0"/>
              <a:t>Click to edit Master title style</a:t>
            </a:r>
          </a:p>
        </p:txBody>
      </p:sp>
    </p:spTree>
    <p:extLst>
      <p:ext uri="{BB962C8B-B14F-4D97-AF65-F5344CB8AC3E}">
        <p14:creationId xmlns:p14="http://schemas.microsoft.com/office/powerpoint/2010/main" val="518189932"/>
      </p:ext>
    </p:extLst>
  </p:cSld>
  <p:clrMapOvr>
    <a:masterClrMapping/>
  </p:clrMapOvr>
  <p:transition spd="med">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9"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52" y="1447799"/>
            <a:ext cx="11151917" cy="2043636"/>
          </a:xfrm>
          <a:prstGeom prst="rect">
            <a:avLst/>
          </a:prstGeom>
        </p:spPr>
        <p:txBody>
          <a:bodyPr/>
          <a:lstStyle>
            <a:lvl1pPr marL="342581" indent="-342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63" indent="-28548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48" indent="-28548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34" indent="-22838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24" indent="-22838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38883"/>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1682827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30282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4">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gray">
          <a:xfrm>
            <a:off x="449263" y="471488"/>
            <a:ext cx="152241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ltGray">
          <a:xfrm>
            <a:off x="269305" y="3836929"/>
            <a:ext cx="7172955" cy="1875507"/>
          </a:xfrm>
          <a:prstGeom prst="rect">
            <a:avLst/>
          </a:prstGeom>
          <a:solidFill>
            <a:srgbClr val="0070C0">
              <a:alpha val="80000"/>
            </a:srgbClr>
          </a:solidFill>
        </p:spPr>
        <p:txBody>
          <a:bodyPr lIns="143311" tIns="89580" rIns="143311" bIns="89580" anchor="ctr" anchorCtr="0"/>
          <a:lstStyle>
            <a:lvl1pPr algn="l">
              <a:defRPr sz="5898" spc="-99" baseline="0">
                <a:gradFill>
                  <a:gsLst>
                    <a:gs pos="5833">
                      <a:srgbClr val="FFFFFF"/>
                    </a:gs>
                    <a:gs pos="18000">
                      <a:srgbClr val="FFFFFF"/>
                    </a:gs>
                  </a:gsLst>
                  <a:lin ang="5400000" scaled="0"/>
                </a:gra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4239973"/>
      </p:ext>
    </p:extLst>
  </p:cSld>
  <p:clrMapOvr>
    <a:masterClrMapping/>
  </p:clrMapOvr>
  <p:transition spd="slow"/>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0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40" bIns="91440" anchor="t" anchorCtr="0"/>
          <a:lstStyle>
            <a:lvl1pPr>
              <a:defRPr sz="7054" spc="-99"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4" y="3877282"/>
            <a:ext cx="9860673"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24972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3" y="1187626"/>
            <a:ext cx="11655840" cy="899665"/>
          </a:xfrm>
        </p:spPr>
        <p:txBody>
          <a:bodyPr/>
          <a:lstStyle>
            <a:lvl1pPr>
              <a:defRPr sz="7054" baseline="0"/>
            </a:lvl1pPr>
          </a:lstStyle>
          <a:p>
            <a:r>
              <a:rPr lang="en-US"/>
              <a:t>Click to edit Master title style</a:t>
            </a:r>
            <a:endParaRPr lang="en-US" dirty="0"/>
          </a:p>
        </p:txBody>
      </p:sp>
    </p:spTree>
    <p:extLst>
      <p:ext uri="{BB962C8B-B14F-4D97-AF65-F5344CB8AC3E}">
        <p14:creationId xmlns:p14="http://schemas.microsoft.com/office/powerpoint/2010/main" val="246150178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81"/>
            <a:ext cx="11655840" cy="2018835"/>
          </a:xfrm>
        </p:spPr>
        <p:txBody>
          <a:bodyPr/>
          <a:lstStyle>
            <a:lvl1pPr marL="0" indent="0">
              <a:buNone/>
              <a:defRPr>
                <a:gradFill>
                  <a:gsLst>
                    <a:gs pos="2920">
                      <a:schemeClr val="tx2"/>
                    </a:gs>
                    <a:gs pos="39000">
                      <a:schemeClr val="tx2"/>
                    </a:gs>
                  </a:gsLst>
                  <a:lin ang="5400000" scaled="0"/>
                </a:gradFill>
              </a:defRPr>
            </a:lvl1pPr>
            <a:lvl2pPr marL="27989" indent="0">
              <a:buNone/>
              <a:defRPr sz="1959"/>
            </a:lvl2pPr>
            <a:lvl3pPr marL="219245" indent="0">
              <a:buNone/>
              <a:defRPr sz="1959"/>
            </a:lvl3pPr>
            <a:lvl4pPr marL="466479" indent="0">
              <a:buNone/>
              <a:defRPr sz="1763"/>
            </a:lvl4pPr>
            <a:lvl5pPr marL="724595"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86511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78328"/>
            <a:ext cx="762000" cy="378353"/>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1" y="6477877"/>
            <a:ext cx="8382000" cy="380127"/>
          </a:xfrm>
          <a:prstGeom prst="rect">
            <a:avLst/>
          </a:prstGeom>
        </p:spPr>
        <p:txBody>
          <a:bodyPr/>
          <a:lstStyle/>
          <a:p>
            <a:pPr defTabSz="913965">
              <a:defRPr/>
            </a:pPr>
            <a:endParaRPr lang="en-US" dirty="0">
              <a:solidFill>
                <a:srgbClr val="505050"/>
              </a:solidFill>
            </a:endParaRPr>
          </a:p>
        </p:txBody>
      </p:sp>
      <p:sp>
        <p:nvSpPr>
          <p:cNvPr id="3" name="Slide Number Placeholder 2"/>
          <p:cNvSpPr>
            <a:spLocks noGrp="1"/>
          </p:cNvSpPr>
          <p:nvPr>
            <p:ph type="sldNum" sz="quarter" idx="16"/>
          </p:nvPr>
        </p:nvSpPr>
        <p:spPr>
          <a:xfrm>
            <a:off x="11430003" y="6477876"/>
            <a:ext cx="761999" cy="380125"/>
          </a:xfrm>
          <a:prstGeom prst="rect">
            <a:avLst/>
          </a:prstGeom>
        </p:spPr>
        <p:txBody>
          <a:bodyPr/>
          <a:lstStyle/>
          <a:p>
            <a:pPr defTabSz="913965">
              <a:defRPr/>
            </a:pPr>
            <a:fld id="{FAADACFB-7C71-4E89-89D2-7BBA40B7BFA9}" type="slidenum">
              <a:rPr lang="en-US" smtClean="0">
                <a:solidFill>
                  <a:srgbClr val="505050"/>
                </a:solidFill>
              </a:rPr>
              <a:pPr defTabSz="913965">
                <a:defRPr/>
              </a:pPr>
              <a:t>‹#›</a:t>
            </a:fld>
            <a:endParaRPr lang="en-US" dirty="0">
              <a:solidFill>
                <a:srgbClr val="505050"/>
              </a:solidFill>
            </a:endParaRPr>
          </a:p>
        </p:txBody>
      </p:sp>
    </p:spTree>
    <p:extLst>
      <p:ext uri="{BB962C8B-B14F-4D97-AF65-F5344CB8AC3E}">
        <p14:creationId xmlns:p14="http://schemas.microsoft.com/office/powerpoint/2010/main" val="29916791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869605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944874"/>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2664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6607507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409526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2" y="374991"/>
            <a:ext cx="2466420" cy="2660692"/>
          </a:xfrm>
        </p:spPr>
        <p:txBody>
          <a:bodyPr/>
          <a:lstStyle>
            <a:lvl1pPr>
              <a:defRPr sz="4400">
                <a:latin typeface="Segoe UI Light" panose="020B0502040204020203" pitchFamily="34" charset="0"/>
                <a:cs typeface="Segoe UI Light" panose="020B0502040204020203" pitchFamily="34" charset="0"/>
              </a:defRPr>
            </a:lvl1pPr>
          </a:lstStyle>
          <a:p>
            <a:r>
              <a:rPr lang="en-GB" dirty="0"/>
              <a:t>Click to edit Master title style</a:t>
            </a:r>
            <a:endParaRPr lang="en-US" dirty="0"/>
          </a:p>
        </p:txBody>
      </p:sp>
      <p:sp>
        <p:nvSpPr>
          <p:cNvPr id="3" name="Content Placeholder 2"/>
          <p:cNvSpPr>
            <a:spLocks noGrp="1"/>
          </p:cNvSpPr>
          <p:nvPr>
            <p:ph idx="1"/>
          </p:nvPr>
        </p:nvSpPr>
        <p:spPr/>
        <p:txBody>
          <a:bodyPr anchor="ctr" anchorCtr="0"/>
          <a:lstStyle>
            <a:lvl1pPr>
              <a:spcBef>
                <a:spcPts val="0"/>
              </a:spcBef>
              <a:defRPr spc="-100">
                <a:solidFill>
                  <a:schemeClr val="bg1"/>
                </a:solidFill>
                <a:latin typeface="Segoe UI Light" panose="020B0502040204020203" pitchFamily="34" charset="0"/>
                <a:cs typeface="Segoe UI Light" panose="020B0502040204020203" pitchFamily="34" charset="0"/>
              </a:defRPr>
            </a:lvl1pPr>
            <a:lvl2pPr>
              <a:spcBef>
                <a:spcPts val="0"/>
              </a:spcBef>
              <a:defRPr spc="-100">
                <a:solidFill>
                  <a:schemeClr val="bg1"/>
                </a:solidFill>
                <a:latin typeface="Segoe UI Light" panose="020B0502040204020203" pitchFamily="34" charset="0"/>
                <a:cs typeface="Segoe UI Light" panose="020B0502040204020203" pitchFamily="34" charset="0"/>
              </a:defRPr>
            </a:lvl2pPr>
            <a:lvl3pPr marL="914377" indent="0">
              <a:spcBef>
                <a:spcPts val="600"/>
              </a:spcBef>
              <a:buNone/>
              <a:defRPr spc="-100">
                <a:solidFill>
                  <a:schemeClr val="bg1"/>
                </a:solidFill>
              </a:defRPr>
            </a:lvl3pPr>
            <a:lvl4pPr marL="1371566" indent="0">
              <a:spcBef>
                <a:spcPts val="600"/>
              </a:spcBef>
              <a:buNone/>
              <a:defRPr spc="-100">
                <a:solidFill>
                  <a:schemeClr val="bg1"/>
                </a:solidFill>
              </a:defRPr>
            </a:lvl4pPr>
            <a:lvl5pPr marL="1828754" indent="0">
              <a:spcBef>
                <a:spcPts val="600"/>
              </a:spcBef>
              <a:buNone/>
              <a:defRPr spc="-100">
                <a:solidFill>
                  <a:schemeClr val="bg1"/>
                </a:solidFill>
              </a:defRPr>
            </a:lvl5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40706842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defRPr sz="7194" spc="-151"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425828"/>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
        <p:nvSpPr>
          <p:cNvPr id="6" name="Rectangle 5"/>
          <p:cNvSpPr/>
          <p:nvPr userDrawn="1"/>
        </p:nvSpPr>
        <p:spPr>
          <a:xfrm>
            <a:off x="5529192" y="6521473"/>
            <a:ext cx="1133324" cy="138499"/>
          </a:xfrm>
          <a:prstGeom prst="rect">
            <a:avLst/>
          </a:prstGeom>
        </p:spPr>
        <p:txBody>
          <a:bodyPr wrap="none" lIns="0" tIns="0" rIns="0" bIns="0" anchor="t" anchorCtr="0">
            <a:spAutoFit/>
          </a:bodyPr>
          <a:lstStyle/>
          <a:p>
            <a:pPr defTabSz="913769"/>
            <a:r>
              <a:rPr lang="en-US" sz="900" b="1" dirty="0">
                <a:solidFill>
                  <a:srgbClr val="FFFFFF"/>
                </a:solidFill>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4" y="5359405"/>
            <a:ext cx="2096049" cy="983241"/>
          </a:xfrm>
          <a:prstGeom prst="rect">
            <a:avLst/>
          </a:prstGeom>
        </p:spPr>
      </p:pic>
    </p:spTree>
    <p:extLst>
      <p:ext uri="{BB962C8B-B14F-4D97-AF65-F5344CB8AC3E}">
        <p14:creationId xmlns:p14="http://schemas.microsoft.com/office/powerpoint/2010/main" val="1040221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659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592EA1-3979-457E-9732-E2C2E445A831}" type="slidenum">
              <a:rPr kumimoji="0" lang="en-US" sz="1200" b="0" i="0" u="none" strike="noStrike" kern="1200" cap="none" spc="0" normalizeH="0" baseline="0" noProof="0" smtClean="0">
                <a:ln>
                  <a:noFill/>
                </a:ln>
                <a:solidFill>
                  <a:prstClr val="white"/>
                </a:solidFill>
                <a:effectLst/>
                <a:uLnTx/>
                <a:uFillTx/>
                <a:latin typeface="Segoe UI Light" panose="020B0502040204020203" pitchFamily="34" charset="0"/>
                <a:ea typeface="+mn-ea"/>
                <a:cs typeface="Segoe UI Light"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6419529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1" y="2819606"/>
            <a:ext cx="11151917" cy="1218795"/>
          </a:xfrm>
        </p:spPr>
        <p:txBody>
          <a:bodyPr anchor="b" anchorCtr="0"/>
          <a:lstStyle>
            <a:lvl1pPr>
              <a:defRPr sz="8794" spc="-300" baseline="0">
                <a:gradFill>
                  <a:gsLst>
                    <a:gs pos="100000">
                      <a:schemeClr val="bg1"/>
                    </a:gs>
                    <a:gs pos="0">
                      <a:schemeClr val="bg1"/>
                    </a:gs>
                  </a:gsLst>
                  <a:lin ang="5400000" scaled="0"/>
                </a:gradFill>
              </a:defRPr>
            </a:lvl1pPr>
          </a:lstStyle>
          <a:p>
            <a:r>
              <a:rPr lang="en-US" dirty="0"/>
              <a:t>Click to edit title style</a:t>
            </a:r>
          </a:p>
        </p:txBody>
      </p:sp>
      <p:sp>
        <p:nvSpPr>
          <p:cNvPr id="4" name="Rectangle 3"/>
          <p:cNvSpPr/>
          <p:nvPr userDrawn="1"/>
        </p:nvSpPr>
        <p:spPr>
          <a:xfrm>
            <a:off x="5529192" y="6521473"/>
            <a:ext cx="1133324" cy="138499"/>
          </a:xfrm>
          <a:prstGeom prst="rect">
            <a:avLst/>
          </a:prstGeom>
        </p:spPr>
        <p:txBody>
          <a:bodyPr wrap="none" lIns="0" tIns="0" rIns="0" bIns="0" anchor="t" anchorCtr="0">
            <a:spAutoFit/>
          </a:bodyPr>
          <a:lstStyle/>
          <a:p>
            <a:pPr defTabSz="913769"/>
            <a:r>
              <a:rPr lang="en-US" sz="900" b="1" dirty="0">
                <a:solidFill>
                  <a:srgbClr val="FFFFFF"/>
                </a:solidFill>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4" y="5359405"/>
            <a:ext cx="2096049" cy="983241"/>
          </a:xfrm>
          <a:prstGeom prst="rect">
            <a:avLst/>
          </a:prstGeom>
        </p:spPr>
      </p:pic>
    </p:spTree>
    <p:extLst>
      <p:ext uri="{BB962C8B-B14F-4D97-AF65-F5344CB8AC3E}">
        <p14:creationId xmlns:p14="http://schemas.microsoft.com/office/powerpoint/2010/main" val="30974124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4" y="0"/>
            <a:ext cx="45192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06" fontAlgn="base">
              <a:spcBef>
                <a:spcPct val="0"/>
              </a:spcBef>
              <a:spcAft>
                <a:spcPct val="0"/>
              </a:spcAft>
            </a:pPr>
            <a:endParaRPr lang="en-US" sz="22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77788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1103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3_Title Only">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1" y="446316"/>
            <a:ext cx="11151917" cy="747897"/>
          </a:xfrm>
        </p:spPr>
        <p:txBody>
          <a:bodyPr/>
          <a:lstStyle>
            <a:lvl1pPr>
              <a:defRPr>
                <a:solidFill>
                  <a:srgbClr val="FFFFFF"/>
                </a:solidFill>
              </a:defRPr>
            </a:lvl1pPr>
          </a:lstStyle>
          <a:p>
            <a:r>
              <a:rPr lang="en-US" dirty="0"/>
              <a:t>Click to edit Master title style</a:t>
            </a:r>
          </a:p>
        </p:txBody>
      </p:sp>
      <p:sp>
        <p:nvSpPr>
          <p:cNvPr id="3" name="Rectangle 2"/>
          <p:cNvSpPr/>
          <p:nvPr userDrawn="1"/>
        </p:nvSpPr>
        <p:spPr>
          <a:xfrm>
            <a:off x="5529192" y="6521473"/>
            <a:ext cx="1133324" cy="138499"/>
          </a:xfrm>
          <a:prstGeom prst="rect">
            <a:avLst/>
          </a:prstGeom>
        </p:spPr>
        <p:txBody>
          <a:bodyPr wrap="none" lIns="0" tIns="0" rIns="0" bIns="0" anchor="t" anchorCtr="0">
            <a:spAutoFit/>
          </a:bodyPr>
          <a:lstStyle/>
          <a:p>
            <a:pPr defTabSz="913769"/>
            <a:r>
              <a:rPr lang="en-US" sz="900" b="1" dirty="0">
                <a:solidFill>
                  <a:srgbClr val="FFFFFF"/>
                </a:solidFill>
              </a:rPr>
              <a:t>NDA Disclosure Only</a:t>
            </a:r>
          </a:p>
        </p:txBody>
      </p:sp>
    </p:spTree>
    <p:extLst>
      <p:ext uri="{BB962C8B-B14F-4D97-AF65-F5344CB8AC3E}">
        <p14:creationId xmlns:p14="http://schemas.microsoft.com/office/powerpoint/2010/main" val="30031131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auto">
          <a:xfrm>
            <a:off x="1" y="0"/>
            <a:ext cx="4859016"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06" fontAlgn="base">
              <a:spcBef>
                <a:spcPct val="0"/>
              </a:spcBef>
              <a:spcAft>
                <a:spcPct val="0"/>
              </a:spcAft>
            </a:pPr>
            <a:endParaRPr lang="en-US" sz="22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38227" y="847730"/>
            <a:ext cx="3987252" cy="2295525"/>
          </a:xfrm>
        </p:spPr>
        <p:txBody>
          <a:bodyPr/>
          <a:lstStyle>
            <a:lvl1pPr>
              <a:defRPr sz="479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219699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67999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38440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586402"/>
            <a:ext cx="11155093" cy="664796"/>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677" indent="-3426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42" indent="-2855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06" indent="-2855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259" indent="-22845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11" indent="-22845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5529192" y="6521473"/>
            <a:ext cx="1133324" cy="138499"/>
          </a:xfrm>
          <a:prstGeom prst="rect">
            <a:avLst/>
          </a:prstGeom>
        </p:spPr>
        <p:txBody>
          <a:bodyPr wrap="none" lIns="0" tIns="0" rIns="0" bIns="0" anchor="t" anchorCtr="0">
            <a:spAutoFit/>
          </a:bodyPr>
          <a:lstStyle/>
          <a:p>
            <a:pPr defTabSz="913769"/>
            <a:r>
              <a:rPr lang="en-US" sz="900" b="1" dirty="0">
                <a:solidFill>
                  <a:srgbClr val="FFFFFF"/>
                </a:solidFill>
              </a:rPr>
              <a:t>NDA Disclosure Only</a:t>
            </a:r>
          </a:p>
        </p:txBody>
      </p:sp>
      <p:sp>
        <p:nvSpPr>
          <p:cNvPr id="3" name="Rectangle 2"/>
          <p:cNvSpPr/>
          <p:nvPr userDrawn="1"/>
        </p:nvSpPr>
        <p:spPr bwMode="auto">
          <a:xfrm>
            <a:off x="3" y="2"/>
            <a:ext cx="12192000" cy="4191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06" fontAlgn="base">
              <a:spcBef>
                <a:spcPct val="0"/>
              </a:spcBef>
              <a:spcAft>
                <a:spcPct val="0"/>
              </a:spcAft>
            </a:pPr>
            <a:r>
              <a:rPr lang="en-US" sz="2299" dirty="0">
                <a:gradFill>
                  <a:gsLst>
                    <a:gs pos="0">
                      <a:srgbClr val="FFFFFF"/>
                    </a:gs>
                    <a:gs pos="100000">
                      <a:srgbClr val="FFFFFF"/>
                    </a:gs>
                  </a:gsLst>
                  <a:lin ang="5400000" scaled="0"/>
                </a:gradFill>
                <a:ea typeface="Segoe UI" pitchFamily="34" charset="0"/>
                <a:cs typeface="Segoe UI" pitchFamily="34" charset="0"/>
              </a:rPr>
              <a:t>SPEAKER NOTES</a:t>
            </a:r>
          </a:p>
        </p:txBody>
      </p:sp>
    </p:spTree>
    <p:extLst>
      <p:ext uri="{BB962C8B-B14F-4D97-AF65-F5344CB8AC3E}">
        <p14:creationId xmlns:p14="http://schemas.microsoft.com/office/powerpoint/2010/main" val="118443394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0"/>
          </p:nvPr>
        </p:nvSpPr>
        <p:spPr>
          <a:xfrm>
            <a:off x="611348" y="1449390"/>
            <a:ext cx="10975659" cy="1988236"/>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833149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1_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6"/>
            <a:ext cx="11155093" cy="664796"/>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50" y="1447799"/>
            <a:ext cx="11151917" cy="2043636"/>
          </a:xfrm>
          <a:prstGeom prst="rect">
            <a:avLst/>
          </a:prstGeom>
        </p:spPr>
        <p:txBody>
          <a:bodyPr/>
          <a:lstStyle>
            <a:lvl1pPr marL="342691" indent="-3426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68" indent="-2855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46" indent="-28557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07" indent="-22846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68" indent="-22846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624839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268929" y="317740"/>
            <a:ext cx="7763928" cy="1737516"/>
          </a:xfrm>
        </p:spPr>
        <p:txBody>
          <a:bodyPr lIns="146304" tIns="91440" rIns="146304" bIns="91440" anchor="b" anchorCtr="0">
            <a:noAutofit/>
          </a:bodyPr>
          <a:lstStyle>
            <a:lvl1pPr>
              <a:defRPr lang="en-US" sz="5294" b="0" baseline="0">
                <a:solidFill>
                  <a:schemeClr val="tx1"/>
                </a:solidFill>
                <a:latin typeface="Segoe UI" pitchFamily="34" charset="0"/>
                <a:ea typeface="Segoe UI" pitchFamily="34" charset="0"/>
              </a:defRPr>
            </a:lvl1pPr>
          </a:lstStyle>
          <a:p>
            <a:pPr marL="0" lvl="0" defTabSz="914188"/>
            <a:r>
              <a:rPr lang="en-US" dirty="0"/>
              <a:t>Presentation Title</a:t>
            </a:r>
            <a:br>
              <a:rPr lang="en-US" dirty="0"/>
            </a:br>
            <a:r>
              <a:rPr lang="en-US" dirty="0"/>
              <a:t>Subtitle (Set to 40 </a:t>
            </a:r>
            <a:r>
              <a:rPr lang="en-US" dirty="0" err="1"/>
              <a:t>pt</a:t>
            </a:r>
            <a:r>
              <a:rPr lang="en-US" dirty="0"/>
              <a:t>)</a:t>
            </a:r>
          </a:p>
        </p:txBody>
      </p:sp>
      <p:sp>
        <p:nvSpPr>
          <p:cNvPr id="58" name="Text Placeholder 57"/>
          <p:cNvSpPr>
            <a:spLocks noGrp="1"/>
          </p:cNvSpPr>
          <p:nvPr>
            <p:ph type="body" sz="quarter" idx="11" hasCustomPrompt="1"/>
          </p:nvPr>
        </p:nvSpPr>
        <p:spPr>
          <a:xfrm>
            <a:off x="269240" y="2106056"/>
            <a:ext cx="7769014" cy="1781211"/>
          </a:xfrm>
        </p:spPr>
        <p:txBody>
          <a:bodyPr>
            <a:noAutofit/>
          </a:bodyPr>
          <a:lstStyle>
            <a:lvl1pPr>
              <a:defRPr>
                <a:latin typeface="+mn-lt"/>
              </a:defRPr>
            </a:lvl1pPr>
            <a:lvl2pPr>
              <a:defRPr sz="1961"/>
            </a:lvl2pPr>
            <a:lvl3pPr marL="0" indent="0">
              <a:defRPr sz="1961"/>
            </a:lvl3pPr>
            <a:lvl4pPr marL="0" indent="0">
              <a:defRPr sz="1961"/>
            </a:lvl4pPr>
            <a:lvl5pPr marL="0" indent="0">
              <a:defRPr sz="1961"/>
            </a:lvl5pPr>
          </a:lstStyle>
          <a:p>
            <a:pPr lvl="0"/>
            <a:r>
              <a:rPr lang="en-US" dirty="0"/>
              <a:t>Author</a:t>
            </a:r>
          </a:p>
          <a:p>
            <a:pPr lvl="1"/>
            <a:r>
              <a:rPr lang="en-US" dirty="0"/>
              <a:t>Job Title</a:t>
            </a:r>
          </a:p>
          <a:p>
            <a:pPr lvl="1"/>
            <a:r>
              <a:rPr lang="en-US" dirty="0"/>
              <a:t>Company</a:t>
            </a:r>
          </a:p>
        </p:txBody>
      </p:sp>
    </p:spTree>
    <p:extLst>
      <p:ext uri="{BB962C8B-B14F-4D97-AF65-F5344CB8AC3E}">
        <p14:creationId xmlns:p14="http://schemas.microsoft.com/office/powerpoint/2010/main" val="89602765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lvl1pPr>
          </a:lstStyle>
          <a:p>
            <a:r>
              <a:rPr lang="en-US" dirty="0"/>
              <a:t>Click to edit Master title style</a:t>
            </a:r>
          </a:p>
        </p:txBody>
      </p:sp>
    </p:spTree>
    <p:extLst>
      <p:ext uri="{BB962C8B-B14F-4D97-AF65-F5344CB8AC3E}">
        <p14:creationId xmlns:p14="http://schemas.microsoft.com/office/powerpoint/2010/main" val="3871389327"/>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7"/>
            <a:ext cx="11155093" cy="664796"/>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589" indent="-3425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79"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0" indent="-2854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63"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58" indent="-2283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82"/>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0851379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226571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2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7"/>
            <a:ext cx="9859116" cy="2697988"/>
          </a:xfrm>
          <a:noFill/>
        </p:spPr>
        <p:txBody>
          <a:bodyPr tIns="91440" bIns="91440" anchor="t" anchorCtr="0"/>
          <a:lstStyle>
            <a:lvl1pPr>
              <a:defRPr sz="7054" spc="-99"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96306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3" y="1187625"/>
            <a:ext cx="11655840" cy="899665"/>
          </a:xfrm>
        </p:spPr>
        <p:txBody>
          <a:bodyPr/>
          <a:lstStyle>
            <a:lvl1pPr>
              <a:defRPr sz="7054" baseline="0"/>
            </a:lvl1pPr>
          </a:lstStyle>
          <a:p>
            <a:r>
              <a:rPr lang="en-US"/>
              <a:t>Click to edit Master title style</a:t>
            </a:r>
            <a:endParaRPr lang="en-US" dirty="0"/>
          </a:p>
        </p:txBody>
      </p:sp>
    </p:spTree>
    <p:extLst>
      <p:ext uri="{BB962C8B-B14F-4D97-AF65-F5344CB8AC3E}">
        <p14:creationId xmlns:p14="http://schemas.microsoft.com/office/powerpoint/2010/main" val="16183797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80"/>
            <a:ext cx="11655840" cy="2018835"/>
          </a:xfrm>
        </p:spPr>
        <p:txBody>
          <a:bodyPr/>
          <a:lstStyle>
            <a:lvl1pPr marL="0" indent="0">
              <a:buNone/>
              <a:defRPr>
                <a:gradFill>
                  <a:gsLst>
                    <a:gs pos="2920">
                      <a:schemeClr val="tx2"/>
                    </a:gs>
                    <a:gs pos="39000">
                      <a:schemeClr val="tx2"/>
                    </a:gs>
                  </a:gsLst>
                  <a:lin ang="5400000" scaled="0"/>
                </a:gradFill>
              </a:defRPr>
            </a:lvl1pPr>
            <a:lvl2pPr marL="27989" indent="0">
              <a:buNone/>
              <a:defRPr sz="1959"/>
            </a:lvl2pPr>
            <a:lvl3pPr marL="219251" indent="0">
              <a:buNone/>
              <a:defRPr sz="1959"/>
            </a:lvl3pPr>
            <a:lvl4pPr marL="466490" indent="0">
              <a:buNone/>
              <a:defRPr sz="1763"/>
            </a:lvl4pPr>
            <a:lvl5pPr marL="724613"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899908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1"/>
            <a:ext cx="8962384" cy="884991"/>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1"/>
            <a:ext cx="11653459" cy="1801436"/>
          </a:xfrm>
          <a:noFill/>
        </p:spPr>
        <p:txBody>
          <a:bodyPr lIns="146304" tIns="91440" rIns="146304" bIns="91440" anchor="t" anchorCtr="0"/>
          <a:lstStyle>
            <a:lvl1pPr>
              <a:defRPr sz="5295" spc="-99"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5"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6"/>
            <a:ext cx="3584144" cy="567015"/>
          </a:xfrm>
        </p:spPr>
        <p:txBody>
          <a:bodyPr lIns="182880" tIns="146304" rIns="182880" bIns="146304"/>
          <a:lstStyle>
            <a:lvl1pPr marL="0" indent="0">
              <a:buNone/>
              <a:defRPr sz="1961">
                <a:latin typeface="+mn-lt"/>
              </a:defRPr>
            </a:lvl1pPr>
            <a:lvl2pPr marL="336170" indent="0">
              <a:buNone/>
              <a:defRPr sz="1961"/>
            </a:lvl2pPr>
            <a:lvl3pPr marL="560285" indent="0">
              <a:buNone/>
              <a:defRPr sz="1961"/>
            </a:lvl3pPr>
            <a:lvl4pPr marL="784399" indent="0">
              <a:buNone/>
              <a:defRPr sz="1961"/>
            </a:lvl4pPr>
            <a:lvl5pPr marL="1008512" indent="0">
              <a:buNone/>
              <a:defRPr sz="1961"/>
            </a:lvl5pPr>
          </a:lstStyle>
          <a:p>
            <a:pPr lvl="0"/>
            <a:r>
              <a:rPr lang="en-US" dirty="0"/>
              <a:t>Session Code Here</a:t>
            </a:r>
          </a:p>
        </p:txBody>
      </p:sp>
    </p:spTree>
    <p:extLst>
      <p:ext uri="{BB962C8B-B14F-4D97-AF65-F5344CB8AC3E}">
        <p14:creationId xmlns:p14="http://schemas.microsoft.com/office/powerpoint/2010/main" val="339806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1"/>
            <a:ext cx="8962384" cy="884991"/>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1"/>
            <a:ext cx="11653459" cy="1801436"/>
          </a:xfrm>
          <a:noFill/>
        </p:spPr>
        <p:txBody>
          <a:bodyPr lIns="146304" tIns="91440" rIns="146304" bIns="91440" anchor="t" anchorCtr="0"/>
          <a:lstStyle>
            <a:lvl1pPr>
              <a:defRPr sz="5295" spc="-99"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3" tIns="44821" rIns="89643" bIns="44821" numCol="1" anchor="t" anchorCtr="0" compatLnSpc="1">
            <a:prstTxWarp prst="textNoShape">
              <a:avLst/>
            </a:prstTxWarp>
          </a:bodyPr>
          <a:lstStyle/>
          <a:p>
            <a:pPr defTabSz="914437"/>
            <a:endParaRPr lang="en-US" sz="1765">
              <a:solidFill>
                <a:srgbClr val="404040"/>
              </a:solidFill>
            </a:endParaRPr>
          </a:p>
        </p:txBody>
      </p:sp>
      <p:sp>
        <p:nvSpPr>
          <p:cNvPr id="6" name="Text Placeholder 2"/>
          <p:cNvSpPr>
            <a:spLocks noGrp="1"/>
          </p:cNvSpPr>
          <p:nvPr>
            <p:ph type="body" sz="quarter" idx="13" hasCustomPrompt="1"/>
          </p:nvPr>
        </p:nvSpPr>
        <p:spPr>
          <a:xfrm>
            <a:off x="269303" y="301616"/>
            <a:ext cx="3584144" cy="567015"/>
          </a:xfrm>
        </p:spPr>
        <p:txBody>
          <a:bodyPr lIns="182880" tIns="146304" rIns="182880" bIns="146304"/>
          <a:lstStyle>
            <a:lvl1pPr marL="0" indent="0">
              <a:buNone/>
              <a:defRPr sz="1961">
                <a:latin typeface="+mn-lt"/>
              </a:defRPr>
            </a:lvl1pPr>
            <a:lvl2pPr marL="336170" indent="0">
              <a:buNone/>
              <a:defRPr sz="1961"/>
            </a:lvl2pPr>
            <a:lvl3pPr marL="560285" indent="0">
              <a:buNone/>
              <a:defRPr sz="1961"/>
            </a:lvl3pPr>
            <a:lvl4pPr marL="784399" indent="0">
              <a:buNone/>
              <a:defRPr sz="1961"/>
            </a:lvl4pPr>
            <a:lvl5pPr marL="1008512" indent="0">
              <a:buNone/>
              <a:defRPr sz="1961"/>
            </a:lvl5pPr>
          </a:lstStyle>
          <a:p>
            <a:pPr lvl="0"/>
            <a:r>
              <a:rPr lang="en-US" dirty="0"/>
              <a:t>Session Code Here</a:t>
            </a:r>
          </a:p>
        </p:txBody>
      </p:sp>
    </p:spTree>
    <p:extLst>
      <p:ext uri="{BB962C8B-B14F-4D97-AF65-F5344CB8AC3E}">
        <p14:creationId xmlns:p14="http://schemas.microsoft.com/office/powerpoint/2010/main" val="2550870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7"/>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160987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7"/>
            <a:ext cx="8605649" cy="4931036"/>
          </a:xfrm>
        </p:spPr>
        <p:txBody>
          <a:bodyPr wrap="square">
            <a:no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1" y="1635897"/>
            <a:ext cx="2689275"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26"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24954001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184808"/>
          </a:xfrm>
        </p:spPr>
        <p:txBody>
          <a:bodyPr/>
          <a:lstStyle>
            <a:lvl1pPr marL="0" indent="0">
              <a:buNone/>
              <a:defRPr>
                <a:solidFill>
                  <a:schemeClr val="tx2"/>
                </a:solidFill>
              </a:defRPr>
            </a:lvl1pPr>
            <a:lvl2pPr marL="0" indent="0">
              <a:buFontTx/>
              <a:buNone/>
              <a:defRPr lang="en-US" dirty="0" smtClean="0"/>
            </a:lvl2pPr>
            <a:lvl3pPr marL="224097" indent="0">
              <a:buNone/>
              <a:defRPr lang="en-US" dirty="0" smtClean="0"/>
            </a:lvl3pPr>
            <a:lvl4pPr marL="448193" indent="0">
              <a:buNone/>
              <a:defRPr lang="en-US" dirty="0" smtClean="0"/>
            </a:lvl4pPr>
            <a:lvl5pPr marL="672290"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68984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2"/>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6612497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70" indent="-33617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2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1090260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4084624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226" rtl="0" eaLnBrk="1" latinLnBrk="0" hangingPunct="1">
              <a:spcBef>
                <a:spcPct val="20000"/>
              </a:spcBef>
              <a:spcAft>
                <a:spcPts val="1600"/>
              </a:spcAft>
            </a:pPr>
            <a:r>
              <a:rPr lang="en-US"/>
              <a:t>Edit Master text styles</a:t>
            </a:r>
          </a:p>
        </p:txBody>
      </p:sp>
      <p:sp>
        <p:nvSpPr>
          <p:cNvPr id="6" name="Text Placeholder 8"/>
          <p:cNvSpPr>
            <a:spLocks noGrp="1"/>
          </p:cNvSpPr>
          <p:nvPr>
            <p:ph type="body" sz="quarter" idx="16" hasCustomPrompt="1"/>
          </p:nvPr>
        </p:nvSpPr>
        <p:spPr>
          <a:xfrm>
            <a:off x="269244" y="291069"/>
            <a:ext cx="11653521" cy="896552"/>
          </a:xfrm>
        </p:spPr>
        <p:txBody>
          <a:bodyPr vert="horz" lIns="182880" tIns="146304" rIns="182880" bIns="146304" rtlCol="0" anchor="t">
            <a:noAutofit/>
          </a:bodyPr>
          <a:lstStyle>
            <a:lvl1pPr marL="0" indent="0"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494070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81323502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51220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735" indent="-23656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227" indent="-33617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226" rtl="0" eaLnBrk="1" latinLnBrk="0" hangingPunct="1">
              <a:spcBef>
                <a:spcPct val="20000"/>
              </a:spcBef>
              <a:spcAft>
                <a:spcPts val="800"/>
              </a:spcAft>
              <a:buFont typeface="Arial" pitchFamily="34" charset="0"/>
              <a:buNone/>
            </a:pPr>
            <a:r>
              <a:rPr lang="en-US"/>
              <a:t>Edit Master text styles</a:t>
            </a:r>
          </a:p>
          <a:p>
            <a:pPr marL="0" lvl="1" indent="0" algn="l" defTabSz="896226" rtl="0" eaLnBrk="1" latinLnBrk="0" hangingPunct="1">
              <a:spcBef>
                <a:spcPct val="20000"/>
              </a:spcBef>
              <a:spcAft>
                <a:spcPts val="800"/>
              </a:spcAft>
              <a:buFont typeface="Arial" pitchFamily="34" charset="0"/>
              <a:buNone/>
            </a:pPr>
            <a:r>
              <a:rPr lang="en-US"/>
              <a:t>Second level</a:t>
            </a:r>
          </a:p>
          <a:p>
            <a:pPr marL="0" lvl="2" indent="0" algn="l" defTabSz="896226"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65956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84661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3" tIns="44821" rIns="89643" bIns="44821" numCol="1" anchor="t" anchorCtr="0" compatLnSpc="1">
            <a:prstTxWarp prst="textNoShape">
              <a:avLst/>
            </a:prstTxWarp>
          </a:bodyPr>
          <a:lstStyle/>
          <a:p>
            <a:pPr defTabSz="91443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5" y="6006587"/>
            <a:ext cx="1813243" cy="387120"/>
          </a:xfrm>
          <a:prstGeom prst="rect">
            <a:avLst/>
          </a:prstGeom>
          <a:noFill/>
          <a:ln>
            <a:noFill/>
          </a:ln>
        </p:spPr>
      </p:pic>
    </p:spTree>
    <p:extLst>
      <p:ext uri="{BB962C8B-B14F-4D97-AF65-F5344CB8AC3E}">
        <p14:creationId xmlns:p14="http://schemas.microsoft.com/office/powerpoint/2010/main" val="64135443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5"/>
            <a:ext cx="3227129" cy="687975"/>
          </a:xfrm>
          <a:prstGeom prst="rect">
            <a:avLst/>
          </a:prstGeom>
        </p:spPr>
      </p:pic>
    </p:spTree>
    <p:extLst>
      <p:ext uri="{BB962C8B-B14F-4D97-AF65-F5344CB8AC3E}">
        <p14:creationId xmlns:p14="http://schemas.microsoft.com/office/powerpoint/2010/main" val="16193500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40"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867"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1"/>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5" y="2256136"/>
            <a:ext cx="2300636" cy="318257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867"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23118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No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18480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dirty="0" smtClean="0"/>
            </a:lvl2pPr>
            <a:lvl3pPr marL="224097" indent="0">
              <a:buNone/>
              <a:defRPr lang="en-US" dirty="0" smtClean="0"/>
            </a:lvl3pPr>
            <a:lvl4pPr marL="448193" indent="0">
              <a:buNone/>
              <a:defRPr lang="en-US" dirty="0" smtClean="0"/>
            </a:lvl4pPr>
            <a:lvl5pPr marL="672290"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061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92522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362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9" cy="1793104"/>
          </a:xfrm>
        </p:spPr>
        <p:txBody>
          <a:bodyPr/>
          <a:lstStyle>
            <a:lvl1pPr>
              <a:defRPr sz="5880" baseline="0"/>
            </a:lvl1pPr>
          </a:lstStyle>
          <a:p>
            <a:r>
              <a:rPr lang="en-US" dirty="0"/>
              <a:t>Click to edit Master title style</a:t>
            </a:r>
          </a:p>
        </p:txBody>
      </p:sp>
    </p:spTree>
    <p:extLst>
      <p:ext uri="{BB962C8B-B14F-4D97-AF65-F5344CB8AC3E}">
        <p14:creationId xmlns:p14="http://schemas.microsoft.com/office/powerpoint/2010/main" val="11969896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014370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1pPr>
              <a:spcBef>
                <a:spcPts val="600"/>
              </a:spcBef>
              <a:defRPr spc="-100">
                <a:solidFill>
                  <a:schemeClr val="bg1"/>
                </a:solidFill>
              </a:defRPr>
            </a:lvl1pPr>
            <a:lvl2pPr>
              <a:spcBef>
                <a:spcPts val="600"/>
              </a:spcBef>
              <a:defRPr spc="-100">
                <a:solidFill>
                  <a:schemeClr val="bg1"/>
                </a:solidFill>
              </a:defRPr>
            </a:lvl2pPr>
            <a:lvl3pPr>
              <a:spcBef>
                <a:spcPts val="600"/>
              </a:spcBef>
              <a:defRPr spc="-100">
                <a:solidFill>
                  <a:schemeClr val="bg1"/>
                </a:solidFill>
              </a:defRPr>
            </a:lvl3pPr>
            <a:lvl4pPr>
              <a:spcBef>
                <a:spcPts val="600"/>
              </a:spcBef>
              <a:defRPr spc="-100">
                <a:solidFill>
                  <a:schemeClr val="bg1"/>
                </a:solidFill>
              </a:defRPr>
            </a:lvl4pPr>
            <a:lvl5pPr>
              <a:spcBef>
                <a:spcPts val="600"/>
              </a:spcBef>
              <a:defRPr spc="-1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1516046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8" cy="6855512"/>
          </a:xfrm>
          <a:prstGeom prst="rect">
            <a:avLst/>
          </a:prstGeom>
        </p:spPr>
      </p:pic>
      <p:sp>
        <p:nvSpPr>
          <p:cNvPr id="2" name="Title 1"/>
          <p:cNvSpPr>
            <a:spLocks noGrp="1"/>
          </p:cNvSpPr>
          <p:nvPr>
            <p:ph type="title" hasCustomPrompt="1"/>
          </p:nvPr>
        </p:nvSpPr>
        <p:spPr>
          <a:xfrm>
            <a:off x="269239" y="2084172"/>
            <a:ext cx="11653523" cy="944874"/>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4627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558"/>
            <a:ext cx="12185847" cy="6855511"/>
          </a:xfrm>
          <a:prstGeom prst="rect">
            <a:avLst/>
          </a:prstGeom>
          <a:noFill/>
          <a:ln>
            <a:noFill/>
          </a:ln>
        </p:spPr>
      </p:pic>
      <p:sp>
        <p:nvSpPr>
          <p:cNvPr id="3" name="Rectangle 2"/>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2"/>
            <a:ext cx="6274975"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
        <p:nvSpPr>
          <p:cNvPr id="9" name="Rectangle 8"/>
          <p:cNvSpPr/>
          <p:nvPr userDrawn="1"/>
        </p:nvSpPr>
        <p:spPr>
          <a:xfrm>
            <a:off x="291153" y="2979799"/>
            <a:ext cx="4244880" cy="771365"/>
          </a:xfrm>
          <a:prstGeom prst="rect">
            <a:avLst/>
          </a:prstGeom>
        </p:spPr>
        <p:txBody>
          <a:bodyPr wrap="none" anchor="ctr">
            <a:spAutoFit/>
          </a:bodyPr>
          <a:lstStyle/>
          <a:p>
            <a:pPr algn="r" defTabSz="1142838">
              <a:lnSpc>
                <a:spcPct val="90000"/>
              </a:lnSpc>
              <a:spcBef>
                <a:spcPct val="0"/>
              </a:spcBef>
            </a:pPr>
            <a:r>
              <a:rPr lang="en-US" sz="4903"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2498" y="4526691"/>
            <a:ext cx="2143536" cy="703654"/>
          </a:xfrm>
          <a:prstGeom prst="rect">
            <a:avLst/>
          </a:prstGeom>
        </p:spPr>
        <p:txBody>
          <a:bodyPr wrap="none" anchor="ctr">
            <a:spAutoFit/>
          </a:bodyPr>
          <a:lstStyle/>
          <a:p>
            <a:pPr algn="r" defTabSz="1142838">
              <a:lnSpc>
                <a:spcPct val="90000"/>
              </a:lnSpc>
              <a:spcBef>
                <a:spcPct val="0"/>
              </a:spcBef>
            </a:pPr>
            <a:r>
              <a:rPr lang="en-US" sz="2207" dirty="0">
                <a:ln w="3175">
                  <a:noFill/>
                </a:ln>
                <a:gradFill>
                  <a:gsLst>
                    <a:gs pos="84066">
                      <a:srgbClr val="000000"/>
                    </a:gs>
                    <a:gs pos="57576">
                      <a:srgbClr val="000000"/>
                    </a:gs>
                  </a:gsLst>
                  <a:lin ang="5400000" scaled="0"/>
                </a:gradFill>
                <a:cs typeface="Segoe UI" pitchFamily="34" charset="0"/>
              </a:rPr>
              <a:t>May 4 – 8, 2015</a:t>
            </a:r>
            <a:br>
              <a:rPr lang="en-US" sz="2207" dirty="0">
                <a:ln w="3175">
                  <a:noFill/>
                </a:ln>
                <a:gradFill>
                  <a:gsLst>
                    <a:gs pos="84066">
                      <a:srgbClr val="000000"/>
                    </a:gs>
                    <a:gs pos="57576">
                      <a:srgbClr val="000000"/>
                    </a:gs>
                  </a:gsLst>
                  <a:lin ang="5400000" scaled="0"/>
                </a:gradFill>
                <a:cs typeface="Segoe UI" pitchFamily="34" charset="0"/>
              </a:rPr>
            </a:br>
            <a:r>
              <a:rPr lang="en-US" sz="2207"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8"/>
            <a:ext cx="2445283" cy="377435"/>
          </a:xfrm>
          <a:prstGeom prst="rect">
            <a:avLst/>
          </a:prstGeom>
        </p:spPr>
      </p:pic>
    </p:spTree>
    <p:extLst>
      <p:ext uri="{BB962C8B-B14F-4D97-AF65-F5344CB8AC3E}">
        <p14:creationId xmlns:p14="http://schemas.microsoft.com/office/powerpoint/2010/main" val="3909026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9" name="Title 1"/>
          <p:cNvSpPr>
            <a:spLocks noGrp="1"/>
          </p:cNvSpPr>
          <p:nvPr>
            <p:ph type="title" hasCustomPrompt="1"/>
          </p:nvPr>
        </p:nvSpPr>
        <p:spPr>
          <a:xfrm>
            <a:off x="269304" y="2084185"/>
            <a:ext cx="8964185" cy="1793091"/>
          </a:xfrm>
          <a:noFill/>
        </p:spPr>
        <p:txBody>
          <a:bodyPr lIns="146304" tIns="91440" rIns="146304" bIns="91440" anchor="t" anchorCtr="0"/>
          <a:lstStyle>
            <a:lvl1pPr>
              <a:defRPr sz="5293" spc="-99"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7171337" cy="1792327"/>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19458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96955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9061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130490"/>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lang="en-US" dirty="0" smtClean="0"/>
            </a:lvl2pPr>
            <a:lvl3pPr marL="227209" indent="0">
              <a:buNone/>
              <a:tabLst/>
              <a:defRPr lang="en-US" dirty="0" smtClean="0"/>
            </a:lvl3pPr>
            <a:lvl4pPr marL="451306" indent="0">
              <a:buNone/>
              <a:defRPr lang="en-US" dirty="0" smtClean="0"/>
            </a:lvl4pPr>
            <a:lvl5pPr marL="672290" indent="0">
              <a:buNone/>
              <a:tabLst/>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130490"/>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lang="en-US" dirty="0" smtClean="0"/>
            </a:lvl2pPr>
            <a:lvl3pPr marL="227209" indent="0">
              <a:buNone/>
              <a:tabLst/>
              <a:defRPr lang="en-US" dirty="0" smtClean="0"/>
            </a:lvl3pPr>
            <a:lvl4pPr marL="451306" indent="0">
              <a:buNone/>
              <a:defRPr lang="en-US" dirty="0" smtClean="0"/>
            </a:lvl4pPr>
            <a:lvl5pPr marL="672290" indent="0">
              <a:buNone/>
              <a:tabLst/>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6645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90996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89172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27004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5" indent="0">
              <a:buNone/>
              <a:tabLst/>
              <a:defRPr sz="1961"/>
            </a:lvl3pPr>
            <a:lvl4pPr marL="451258" indent="0">
              <a:buNone/>
              <a:defRPr/>
            </a:lvl4pPr>
            <a:lvl5pPr marL="67221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845328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008755"/>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008755"/>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4720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008755"/>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008755"/>
          </a:xfrm>
        </p:spPr>
        <p:txBody>
          <a:bodyPr wrap="square">
            <a:spAutoFit/>
          </a:bodyPr>
          <a:lstStyle>
            <a:lvl1pPr marL="281648" indent="-281648">
              <a:spcBef>
                <a:spcPts val="1200"/>
              </a:spcBef>
              <a:buClr>
                <a:schemeClr val="tx1"/>
              </a:buClr>
              <a:buFont typeface="Wingdings" panose="05000000000000000000" pitchFamily="2" charset="2"/>
              <a:buChar char="§"/>
              <a:defRPr sz="3137"/>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874265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2487203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95070"/>
            <a:ext cx="9859116" cy="1162049"/>
          </a:xfrm>
          <a:noFill/>
        </p:spPr>
        <p:txBody>
          <a:bodyPr tIns="91440" bIns="91440" anchor="t" anchorCtr="0">
            <a:spAutoFit/>
          </a:bodyPr>
          <a:lstStyle>
            <a:lvl1pPr>
              <a:defRPr sz="7057"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5"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822466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1" y="2084174"/>
            <a:ext cx="9859116" cy="1162049"/>
          </a:xfrm>
          <a:noFill/>
        </p:spPr>
        <p:txBody>
          <a:bodyPr tIns="91440" bIns="91440" anchor="t" anchorCtr="0">
            <a:spAutoFit/>
          </a:bodyPr>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4064270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1654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 No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130490"/>
          </a:xfrm>
        </p:spPr>
        <p:txBody>
          <a:bodyPr wrap="square">
            <a:spAutoFit/>
          </a:bodyPr>
          <a:lstStyle>
            <a:lvl1pPr marL="0" indent="0">
              <a:spcBef>
                <a:spcPts val="1200"/>
              </a:spcBef>
              <a:buClr>
                <a:schemeClr val="tx1"/>
              </a:buClr>
              <a:buFont typeface="Wingdings" pitchFamily="2" charset="2"/>
              <a:buNone/>
              <a:defRPr sz="3529"/>
            </a:lvl1pPr>
            <a:lvl2pPr marL="0" indent="0">
              <a:buNone/>
              <a:defRPr lang="en-US" dirty="0" smtClean="0"/>
            </a:lvl2pPr>
            <a:lvl3pPr marL="227209" indent="0">
              <a:buNone/>
              <a:tabLst/>
              <a:defRPr lang="en-US" dirty="0" smtClean="0"/>
            </a:lvl3pPr>
            <a:lvl4pPr marL="451306" indent="0">
              <a:buNone/>
              <a:defRPr lang="en-US" dirty="0" smtClean="0"/>
            </a:lvl4pPr>
            <a:lvl5pPr marL="672290" indent="0">
              <a:buNone/>
              <a:tabLst/>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130490"/>
          </a:xfrm>
        </p:spPr>
        <p:txBody>
          <a:bodyPr wrap="square">
            <a:spAutoFit/>
          </a:bodyPr>
          <a:lstStyle>
            <a:lvl1pPr marL="0" indent="0">
              <a:spcBef>
                <a:spcPts val="1200"/>
              </a:spcBef>
              <a:buClr>
                <a:schemeClr val="tx1"/>
              </a:buClr>
              <a:buFont typeface="Wingdings" pitchFamily="2" charset="2"/>
              <a:buNone/>
              <a:defRPr sz="3529"/>
            </a:lvl1pPr>
            <a:lvl2pPr marL="0" indent="0">
              <a:buNone/>
              <a:defRPr lang="en-US" dirty="0" smtClean="0"/>
            </a:lvl2pPr>
            <a:lvl3pPr marL="227209" indent="0">
              <a:buNone/>
              <a:tabLst/>
              <a:defRPr lang="en-US" dirty="0" smtClean="0"/>
            </a:lvl3pPr>
            <a:lvl4pPr marL="451306" indent="0">
              <a:buNone/>
              <a:defRPr lang="en-US" dirty="0" smtClean="0"/>
            </a:lvl4pPr>
            <a:lvl5pPr marL="672290" indent="0">
              <a:buNone/>
              <a:tabLst/>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18862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80448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68351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00792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780205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2038336"/>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2"/>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262216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937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06070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0948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1358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08" fontAlgn="base">
              <a:spcBef>
                <a:spcPct val="0"/>
              </a:spcBef>
              <a:spcAft>
                <a:spcPct val="0"/>
              </a:spcAft>
            </a:pPr>
            <a:endParaRPr lang="en-US" sz="2207"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3"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8048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a:t>Click to edit Master title style</a:t>
            </a:r>
            <a:endParaRPr lang="en-US" dirty="0"/>
          </a:p>
        </p:txBody>
      </p:sp>
    </p:spTree>
    <p:extLst>
      <p:ext uri="{BB962C8B-B14F-4D97-AF65-F5344CB8AC3E}">
        <p14:creationId xmlns:p14="http://schemas.microsoft.com/office/powerpoint/2010/main" val="40829639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7" cy="6858623"/>
          </a:xfrm>
          <a:prstGeom prst="rect">
            <a:avLst/>
          </a:prstGeom>
        </p:spPr>
      </p:pic>
      <p:sp>
        <p:nvSpPr>
          <p:cNvPr id="6" name="Rectangle 5"/>
          <p:cNvSpPr/>
          <p:nvPr userDrawn="1"/>
        </p:nvSpPr>
        <p:spPr bwMode="gray">
          <a:xfrm>
            <a:off x="0" y="4773829"/>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08"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6"/>
            <a:ext cx="4482123"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28" eaLnBrk="0" hangingPunct="0"/>
            <a:r>
              <a:rPr lang="en-US" sz="687"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04533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60" indent="-28476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2" indent="-27542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3" indent="-28476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6" indent="-22407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89" indent="-22407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0869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602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17557590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486579"/>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0" indent="0">
              <a:buNone/>
              <a:tabLst/>
              <a:defRPr sz="1961"/>
            </a:lvl3pPr>
            <a:lvl4pPr marL="451207" indent="0">
              <a:buNone/>
              <a:defRPr/>
            </a:lvl4pPr>
            <a:lvl5pPr marL="6721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486579"/>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0" indent="0">
              <a:buNone/>
              <a:tabLst/>
              <a:defRPr sz="1961"/>
            </a:lvl3pPr>
            <a:lvl4pPr marL="451207" indent="0">
              <a:buNone/>
              <a:defRPr/>
            </a:lvl4pPr>
            <a:lvl5pPr marL="6721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66845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558"/>
            <a:ext cx="12185847" cy="6855511"/>
          </a:xfrm>
          <a:prstGeom prst="rect">
            <a:avLst/>
          </a:prstGeom>
          <a:noFill/>
          <a:ln>
            <a:noFill/>
          </a:ln>
        </p:spPr>
      </p:pic>
      <p:sp>
        <p:nvSpPr>
          <p:cNvPr id="3" name="Rectangle 2"/>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2"/>
            <a:ext cx="6274975"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
        <p:nvSpPr>
          <p:cNvPr id="9" name="Rectangle 8"/>
          <p:cNvSpPr/>
          <p:nvPr userDrawn="1"/>
        </p:nvSpPr>
        <p:spPr>
          <a:xfrm>
            <a:off x="291153" y="2979799"/>
            <a:ext cx="4244880" cy="771365"/>
          </a:xfrm>
          <a:prstGeom prst="rect">
            <a:avLst/>
          </a:prstGeom>
        </p:spPr>
        <p:txBody>
          <a:bodyPr wrap="none" anchor="ctr">
            <a:spAutoFit/>
          </a:bodyPr>
          <a:lstStyle/>
          <a:p>
            <a:pPr algn="r" defTabSz="1142838">
              <a:lnSpc>
                <a:spcPct val="90000"/>
              </a:lnSpc>
              <a:spcBef>
                <a:spcPct val="0"/>
              </a:spcBef>
            </a:pPr>
            <a:r>
              <a:rPr lang="en-US" sz="4903"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2498" y="4526691"/>
            <a:ext cx="2143536" cy="703654"/>
          </a:xfrm>
          <a:prstGeom prst="rect">
            <a:avLst/>
          </a:prstGeom>
        </p:spPr>
        <p:txBody>
          <a:bodyPr wrap="none" anchor="ctr">
            <a:spAutoFit/>
          </a:bodyPr>
          <a:lstStyle/>
          <a:p>
            <a:pPr algn="r" defTabSz="1142838">
              <a:lnSpc>
                <a:spcPct val="90000"/>
              </a:lnSpc>
              <a:spcBef>
                <a:spcPct val="0"/>
              </a:spcBef>
            </a:pPr>
            <a:r>
              <a:rPr lang="en-US" sz="2207" dirty="0">
                <a:ln w="3175">
                  <a:noFill/>
                </a:ln>
                <a:gradFill>
                  <a:gsLst>
                    <a:gs pos="84066">
                      <a:srgbClr val="000000"/>
                    </a:gs>
                    <a:gs pos="57576">
                      <a:srgbClr val="000000"/>
                    </a:gs>
                  </a:gsLst>
                  <a:lin ang="5400000" scaled="0"/>
                </a:gradFill>
                <a:cs typeface="Segoe UI" pitchFamily="34" charset="0"/>
              </a:rPr>
              <a:t>May 4 – 8, 2015</a:t>
            </a:r>
            <a:br>
              <a:rPr lang="en-US" sz="2207" dirty="0">
                <a:ln w="3175">
                  <a:noFill/>
                </a:ln>
                <a:gradFill>
                  <a:gsLst>
                    <a:gs pos="84066">
                      <a:srgbClr val="000000"/>
                    </a:gs>
                    <a:gs pos="57576">
                      <a:srgbClr val="000000"/>
                    </a:gs>
                  </a:gsLst>
                  <a:lin ang="5400000" scaled="0"/>
                </a:gradFill>
                <a:cs typeface="Segoe UI" pitchFamily="34" charset="0"/>
              </a:rPr>
            </a:br>
            <a:r>
              <a:rPr lang="en-US" sz="2207"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8"/>
            <a:ext cx="2445283" cy="377435"/>
          </a:xfrm>
          <a:prstGeom prst="rect">
            <a:avLst/>
          </a:prstGeom>
        </p:spPr>
      </p:pic>
    </p:spTree>
    <p:extLst>
      <p:ext uri="{BB962C8B-B14F-4D97-AF65-F5344CB8AC3E}">
        <p14:creationId xmlns:p14="http://schemas.microsoft.com/office/powerpoint/2010/main" val="3652114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6" y="1069"/>
            <a:ext cx="12185847" cy="6855512"/>
          </a:xfrm>
          <a:prstGeom prst="rect">
            <a:avLst/>
          </a:prstGeom>
        </p:spPr>
      </p:pic>
      <p:sp>
        <p:nvSpPr>
          <p:cNvPr id="9" name="Title 1"/>
          <p:cNvSpPr>
            <a:spLocks noGrp="1"/>
          </p:cNvSpPr>
          <p:nvPr>
            <p:ph type="title" hasCustomPrompt="1"/>
          </p:nvPr>
        </p:nvSpPr>
        <p:spPr>
          <a:xfrm>
            <a:off x="269304" y="2084185"/>
            <a:ext cx="8964185" cy="1793091"/>
          </a:xfrm>
          <a:noFill/>
        </p:spPr>
        <p:txBody>
          <a:bodyPr lIns="146304" tIns="91440" rIns="146304" bIns="91440" anchor="t" anchorCtr="0"/>
          <a:lstStyle>
            <a:lvl1pPr>
              <a:defRPr sz="5293" spc="-99"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7171337" cy="1792327"/>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1"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9"/>
            <a:ext cx="806775" cy="171991"/>
          </a:xfrm>
          <a:prstGeom prst="rect">
            <a:avLst/>
          </a:prstGeom>
        </p:spPr>
      </p:pic>
    </p:spTree>
    <p:extLst>
      <p:ext uri="{BB962C8B-B14F-4D97-AF65-F5344CB8AC3E}">
        <p14:creationId xmlns:p14="http://schemas.microsoft.com/office/powerpoint/2010/main" val="2070887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256087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3" indent="0">
              <a:buNone/>
              <a:defRPr/>
            </a:lvl3pPr>
            <a:lvl4pPr marL="448146" indent="0">
              <a:buNone/>
              <a:defRPr/>
            </a:lvl4pPr>
            <a:lvl5pPr marL="6722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09680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13052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image" Target="../media/image9.png"/><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theme" Target="../theme/theme11.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image" Target="../media/image9.png"/></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2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image" Target="../media/image3.png"/><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theme" Target="../theme/theme14.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theme" Target="../theme/theme15.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image" Target="../media/image9.png"/><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200.xml"/><Relationship Id="rId1" Type="http://schemas.openxmlformats.org/officeDocument/2006/relationships/slideLayout" Target="../slideLayouts/slideLayout199.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202.xml"/><Relationship Id="rId1" Type="http://schemas.openxmlformats.org/officeDocument/2006/relationships/slideLayout" Target="../slideLayouts/slideLayout201.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204.xml"/><Relationship Id="rId1" Type="http://schemas.openxmlformats.org/officeDocument/2006/relationships/slideLayout" Target="../slideLayouts/slideLayout20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image" Target="../media/image3.png"/><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theme" Target="../theme/theme20.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9.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65.xml"/><Relationship Id="rId1"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257300"/>
          </a:xfrm>
          <a:prstGeom prst="rect">
            <a:avLst/>
          </a:prstGeom>
          <a:solidFill>
            <a:srgbClr val="006AB6"/>
          </a:solidFill>
        </p:spPr>
        <p:txBody>
          <a:bodyPr vert="horz" lIns="91440" tIns="45720" rIns="91440" bIns="91440" rtlCol="0" anchor="b">
            <a:normAutofit/>
          </a:bodyPr>
          <a:lstStyle/>
          <a:p>
            <a:r>
              <a:rPr lang="en-US" dirty="0"/>
              <a:t>Click to edit Master title style</a:t>
            </a:r>
          </a:p>
        </p:txBody>
      </p:sp>
      <p:sp>
        <p:nvSpPr>
          <p:cNvPr id="3" name="Text Placeholder 2"/>
          <p:cNvSpPr>
            <a:spLocks noGrp="1"/>
          </p:cNvSpPr>
          <p:nvPr>
            <p:ph type="body" idx="1"/>
          </p:nvPr>
        </p:nvSpPr>
        <p:spPr>
          <a:xfrm>
            <a:off x="145677" y="1460501"/>
            <a:ext cx="11900647" cy="47770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 y="7042144"/>
            <a:ext cx="2844800" cy="365125"/>
          </a:xfrm>
          <a:prstGeom prst="rect">
            <a:avLst/>
          </a:prstGeom>
        </p:spPr>
        <p:txBody>
          <a:bodyPr vert="horz" lIns="91440" tIns="45720" rIns="91440" bIns="45720" rtlCol="0" anchor="ctr"/>
          <a:lstStyle>
            <a:lvl1pPr algn="l">
              <a:defRPr sz="1200">
                <a:solidFill>
                  <a:schemeClr val="tx1">
                    <a:tint val="75000"/>
                  </a:schemeClr>
                </a:solidFill>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81A69B9-2F17-467C-8F6B-6ADBDCC44650}" type="datetimeFigureOut">
              <a:rPr kumimoji="0" lang="en-US" sz="1200" b="0" i="0" u="none" strike="noStrike" kern="1200" cap="none" spc="0" normalizeH="0" baseline="0" noProof="0" smtClean="0">
                <a:ln>
                  <a:noFill/>
                </a:ln>
                <a:solidFill>
                  <a:srgbClr val="3F3F3F">
                    <a:tint val="75000"/>
                  </a:srgbClr>
                </a:solidFill>
                <a:effectLst/>
                <a:uLnTx/>
                <a:uFillTx/>
                <a:latin typeface="Segoe UI Light" panose="020B0502040204020203" pitchFamily="34" charset="0"/>
                <a:ea typeface="+mn-ea"/>
                <a:cs typeface="Segoe UI Light"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5/24/2016</a:t>
            </a:fld>
            <a:endParaRPr kumimoji="0" lang="en-US" sz="1200" b="0" i="0" u="none" strike="noStrike" kern="1200" cap="none" spc="0" normalizeH="0" baseline="0" noProof="0" dirty="0">
              <a:ln>
                <a:noFill/>
              </a:ln>
              <a:solidFill>
                <a:srgbClr val="3F3F3F">
                  <a:tint val="75000"/>
                </a:srgbClr>
              </a:solidFill>
              <a:effectLst/>
              <a:uLnTx/>
              <a:uFillTx/>
              <a:latin typeface="Segoe UI Light" panose="020B0502040204020203" pitchFamily="34" charset="0"/>
              <a:ea typeface="+mn-ea"/>
              <a:cs typeface="Segoe UI Light" panose="020B0502040204020203" pitchFamily="34" charset="0"/>
            </a:endParaRPr>
          </a:p>
        </p:txBody>
      </p:sp>
      <p:sp>
        <p:nvSpPr>
          <p:cNvPr id="6" name="Slide Number Placeholder 5"/>
          <p:cNvSpPr>
            <a:spLocks noGrp="1"/>
          </p:cNvSpPr>
          <p:nvPr>
            <p:ph type="sldNum" sz="quarter" idx="4"/>
          </p:nvPr>
        </p:nvSpPr>
        <p:spPr>
          <a:xfrm>
            <a:off x="11658610" y="107576"/>
            <a:ext cx="457200" cy="457200"/>
          </a:xfrm>
          <a:prstGeom prst="rect">
            <a:avLst/>
          </a:prstGeom>
          <a:noFill/>
          <a:ln>
            <a:noFill/>
          </a:ln>
        </p:spPr>
        <p:txBody>
          <a:bodyPr vert="horz" lIns="91440" tIns="45720" rIns="91440" bIns="45720" rtlCol="0" anchor="ctr"/>
          <a:lstStyle>
            <a:lvl1pPr algn="ctr">
              <a:defRPr sz="1200">
                <a:solidFill>
                  <a:schemeClr val="bg1"/>
                </a:solidFill>
                <a:latin typeface="Segoe UI Light" panose="020B0502040204020203" pitchFamily="34" charset="0"/>
                <a:cs typeface="Segoe UI Light"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5592EA1-3979-457E-9732-E2C2E445A831}" type="slidenum">
              <a:rPr kumimoji="0" lang="en-US" sz="1200" b="0" i="0" u="none" strike="noStrike" kern="1200" cap="none" spc="0" normalizeH="0" baseline="0" noProof="0" smtClean="0">
                <a:ln>
                  <a:noFill/>
                </a:ln>
                <a:solidFill>
                  <a:prstClr val="white"/>
                </a:solidFill>
                <a:effectLst/>
                <a:uLnTx/>
                <a:uFillTx/>
                <a:latin typeface="Segoe UI Light" panose="020B0502040204020203" pitchFamily="34" charset="0"/>
                <a:ea typeface="+mn-ea"/>
                <a:cs typeface="Segoe UI Light"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41863" y="6183059"/>
            <a:ext cx="1902081" cy="852526"/>
          </a:xfrm>
          <a:prstGeom prst="rect">
            <a:avLst/>
          </a:prstGeom>
        </p:spPr>
      </p:pic>
      <p:sp>
        <p:nvSpPr>
          <p:cNvPr id="5" name="TextBox 4"/>
          <p:cNvSpPr txBox="1"/>
          <p:nvPr userDrawn="1"/>
        </p:nvSpPr>
        <p:spPr>
          <a:xfrm>
            <a:off x="1371600" y="6288873"/>
            <a:ext cx="1524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3F3F3F"/>
                </a:solidFill>
                <a:effectLst/>
                <a:uLnTx/>
                <a:uFillTx/>
                <a:latin typeface="Segoe UI Light"/>
                <a:ea typeface="+mn-ea"/>
                <a:cs typeface="+mn-cs"/>
              </a:rPr>
              <a:t>|</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3569" y="6357066"/>
            <a:ext cx="1340402" cy="478062"/>
          </a:xfrm>
          <a:prstGeom prst="rect">
            <a:avLst/>
          </a:prstGeom>
        </p:spPr>
      </p:pic>
    </p:spTree>
    <p:extLst>
      <p:ext uri="{BB962C8B-B14F-4D97-AF65-F5344CB8AC3E}">
        <p14:creationId xmlns:p14="http://schemas.microsoft.com/office/powerpoint/2010/main" val="25950413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Lst>
  <p:hf hdr="0" ftr="0" dt="0"/>
  <p:txStyles>
    <p:titleStyle>
      <a:lvl1pPr marL="161373" algn="l" defTabSz="914422" rtl="0" eaLnBrk="1" latinLnBrk="0" hangingPunct="1">
        <a:spcBef>
          <a:spcPct val="0"/>
        </a:spcBef>
        <a:buNone/>
        <a:defRPr sz="4800" b="0" kern="1200">
          <a:solidFill>
            <a:schemeClr val="bg1"/>
          </a:solidFill>
          <a:latin typeface="Segoe UI Light" panose="020B0502040204020203" pitchFamily="34" charset="0"/>
          <a:ea typeface="+mj-ea"/>
          <a:cs typeface="Segoe UI Light" panose="020B0502040204020203" pitchFamily="34" charset="0"/>
        </a:defRPr>
      </a:lvl1pPr>
    </p:titleStyle>
    <p:bodyStyle>
      <a:lvl1pPr marL="342909" indent="-342909" algn="l" defTabSz="914422" rtl="0" eaLnBrk="1" latinLnBrk="0" hangingPunct="1">
        <a:spcBef>
          <a:spcPct val="20000"/>
        </a:spcBef>
        <a:buFont typeface="Arial" pitchFamily="34" charset="0"/>
        <a:buChar char="•"/>
        <a:defRPr sz="3200" kern="1200">
          <a:solidFill>
            <a:schemeClr val="tx1">
              <a:lumMod val="75000"/>
            </a:schemeClr>
          </a:solidFill>
          <a:latin typeface="Segoe UI Light" panose="020B0502040204020203" pitchFamily="34" charset="0"/>
          <a:ea typeface="+mn-ea"/>
          <a:cs typeface="Segoe UI Light" panose="020B0502040204020203" pitchFamily="34" charset="0"/>
        </a:defRPr>
      </a:lvl1pPr>
      <a:lvl2pPr marL="742968" indent="-285756" algn="l" defTabSz="914422" rtl="0" eaLnBrk="1" latinLnBrk="0" hangingPunct="1">
        <a:spcBef>
          <a:spcPct val="20000"/>
        </a:spcBef>
        <a:buSzPct val="75000"/>
        <a:buFont typeface="Wingdings" pitchFamily="2" charset="2"/>
        <a:buChar char="Ø"/>
        <a:defRPr sz="2800" kern="1200" baseline="0">
          <a:solidFill>
            <a:schemeClr val="tx1">
              <a:lumMod val="75000"/>
            </a:schemeClr>
          </a:solidFill>
          <a:latin typeface="Segoe UI Light" panose="020B0502040204020203" pitchFamily="34" charset="0"/>
          <a:ea typeface="+mn-ea"/>
          <a:cs typeface="Segoe UI Light" panose="020B0502040204020203" pitchFamily="34" charset="0"/>
        </a:defRPr>
      </a:lvl2pPr>
      <a:lvl3pPr marL="1143027" indent="-228605" algn="l" defTabSz="914422" rtl="0" eaLnBrk="1" latinLnBrk="0" hangingPunct="1">
        <a:spcBef>
          <a:spcPct val="20000"/>
        </a:spcBef>
        <a:buFont typeface="Wingdings" pitchFamily="2" charset="2"/>
        <a:buChar char="§"/>
        <a:defRPr sz="2400" kern="1200">
          <a:solidFill>
            <a:schemeClr val="tx1">
              <a:lumMod val="75000"/>
            </a:schemeClr>
          </a:solidFill>
          <a:latin typeface="Segoe UI Light" panose="020B0502040204020203" pitchFamily="34" charset="0"/>
          <a:ea typeface="+mn-ea"/>
          <a:cs typeface="Segoe UI Light" panose="020B0502040204020203" pitchFamily="34" charset="0"/>
        </a:defRPr>
      </a:lvl3pPr>
      <a:lvl4pPr marL="1600239" indent="-228605" algn="l" defTabSz="914422" rtl="0" eaLnBrk="1" latinLnBrk="0" hangingPunct="1">
        <a:spcBef>
          <a:spcPct val="20000"/>
        </a:spcBef>
        <a:buFont typeface="Arial" pitchFamily="34" charset="0"/>
        <a:buChar char="–"/>
        <a:defRPr sz="2000" kern="1200">
          <a:solidFill>
            <a:schemeClr val="tx1">
              <a:lumMod val="75000"/>
            </a:schemeClr>
          </a:solidFill>
          <a:latin typeface="Segoe UI Light" panose="020B0502040204020203" pitchFamily="34" charset="0"/>
          <a:ea typeface="+mn-ea"/>
          <a:cs typeface="Segoe UI Light" panose="020B0502040204020203" pitchFamily="34" charset="0"/>
        </a:defRPr>
      </a:lvl4pPr>
      <a:lvl5pPr marL="2057449" indent="-228605" algn="l" defTabSz="914422" rtl="0" eaLnBrk="1" latinLnBrk="0" hangingPunct="1">
        <a:spcBef>
          <a:spcPct val="20000"/>
        </a:spcBef>
        <a:buFont typeface="Arial" pitchFamily="34" charset="0"/>
        <a:buChar char="»"/>
        <a:defRPr sz="2000" kern="1200">
          <a:solidFill>
            <a:schemeClr val="tx1">
              <a:lumMod val="75000"/>
            </a:schemeClr>
          </a:solidFill>
          <a:latin typeface="Segoe UI Light" panose="020B0502040204020203" pitchFamily="34" charset="0"/>
          <a:ea typeface="+mn-ea"/>
          <a:cs typeface="Segoe UI Light" panose="020B0502040204020203" pitchFamily="34" charset="0"/>
        </a:defRPr>
      </a:lvl5pPr>
      <a:lvl6pPr marL="2514660" indent="-228605" algn="l" defTabSz="9144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1" indent="-228605" algn="l" defTabSz="9144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82" indent="-228605" algn="l" defTabSz="9144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93" indent="-228605" algn="l" defTabSz="9144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3" algn="l" defTabSz="914422" rtl="0" eaLnBrk="1" latinLnBrk="0" hangingPunct="1">
        <a:defRPr sz="1800" kern="1200">
          <a:solidFill>
            <a:schemeClr val="tx1"/>
          </a:solidFill>
          <a:latin typeface="+mn-lt"/>
          <a:ea typeface="+mn-ea"/>
          <a:cs typeface="+mn-cs"/>
        </a:defRPr>
      </a:lvl4pPr>
      <a:lvl5pPr marL="1828844" algn="l" defTabSz="914422" rtl="0" eaLnBrk="1" latinLnBrk="0" hangingPunct="1">
        <a:defRPr sz="1800" kern="1200">
          <a:solidFill>
            <a:schemeClr val="tx1"/>
          </a:solidFill>
          <a:latin typeface="+mn-lt"/>
          <a:ea typeface="+mn-ea"/>
          <a:cs typeface="+mn-cs"/>
        </a:defRPr>
      </a:lvl5pPr>
      <a:lvl6pPr marL="2286055" algn="l" defTabSz="914422" rtl="0" eaLnBrk="1" latinLnBrk="0" hangingPunct="1">
        <a:defRPr sz="1800" kern="1200">
          <a:solidFill>
            <a:schemeClr val="tx1"/>
          </a:solidFill>
          <a:latin typeface="+mn-lt"/>
          <a:ea typeface="+mn-ea"/>
          <a:cs typeface="+mn-cs"/>
        </a:defRPr>
      </a:lvl6pPr>
      <a:lvl7pPr marL="2743266" algn="l" defTabSz="914422" rtl="0" eaLnBrk="1" latinLnBrk="0" hangingPunct="1">
        <a:defRPr sz="1800" kern="1200">
          <a:solidFill>
            <a:schemeClr val="tx1"/>
          </a:solidFill>
          <a:latin typeface="+mn-lt"/>
          <a:ea typeface="+mn-ea"/>
          <a:cs typeface="+mn-cs"/>
        </a:defRPr>
      </a:lvl7pPr>
      <a:lvl8pPr marL="3200476" algn="l" defTabSz="914422" rtl="0" eaLnBrk="1" latinLnBrk="0" hangingPunct="1">
        <a:defRPr sz="1800" kern="1200">
          <a:solidFill>
            <a:schemeClr val="tx1"/>
          </a:solidFill>
          <a:latin typeface="+mn-lt"/>
          <a:ea typeface="+mn-ea"/>
          <a:cs typeface="+mn-cs"/>
        </a:defRPr>
      </a:lvl8pPr>
      <a:lvl9pPr marL="3657687" algn="l" defTabSz="91442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1173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939584836"/>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Lst>
  <p:transition>
    <p:fade/>
  </p:transition>
  <p:txStyles>
    <p:titleStyle>
      <a:lvl1pPr algn="l" defTabSz="91427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0" marR="0" indent="-336110"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32" marR="0" indent="-236522"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55"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29"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01"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24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82"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17"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5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0" rtl="0" eaLnBrk="1" latinLnBrk="0" hangingPunct="1">
        <a:defRPr sz="1765" kern="1200">
          <a:solidFill>
            <a:schemeClr val="tx1"/>
          </a:solidFill>
          <a:latin typeface="+mn-lt"/>
          <a:ea typeface="+mn-ea"/>
          <a:cs typeface="+mn-cs"/>
        </a:defRPr>
      </a:lvl1pPr>
      <a:lvl2pPr marL="457135" algn="l" defTabSz="914270" rtl="0" eaLnBrk="1" latinLnBrk="0" hangingPunct="1">
        <a:defRPr sz="1765" kern="1200">
          <a:solidFill>
            <a:schemeClr val="tx1"/>
          </a:solidFill>
          <a:latin typeface="+mn-lt"/>
          <a:ea typeface="+mn-ea"/>
          <a:cs typeface="+mn-cs"/>
        </a:defRPr>
      </a:lvl2pPr>
      <a:lvl3pPr marL="914270" algn="l" defTabSz="914270" rtl="0" eaLnBrk="1" latinLnBrk="0" hangingPunct="1">
        <a:defRPr sz="1765" kern="1200">
          <a:solidFill>
            <a:schemeClr val="tx1"/>
          </a:solidFill>
          <a:latin typeface="+mn-lt"/>
          <a:ea typeface="+mn-ea"/>
          <a:cs typeface="+mn-cs"/>
        </a:defRPr>
      </a:lvl3pPr>
      <a:lvl4pPr marL="1371407" algn="l" defTabSz="914270" rtl="0" eaLnBrk="1" latinLnBrk="0" hangingPunct="1">
        <a:defRPr sz="1765" kern="1200">
          <a:solidFill>
            <a:schemeClr val="tx1"/>
          </a:solidFill>
          <a:latin typeface="+mn-lt"/>
          <a:ea typeface="+mn-ea"/>
          <a:cs typeface="+mn-cs"/>
        </a:defRPr>
      </a:lvl4pPr>
      <a:lvl5pPr marL="1828541" algn="l" defTabSz="914270" rtl="0" eaLnBrk="1" latinLnBrk="0" hangingPunct="1">
        <a:defRPr sz="1765" kern="1200">
          <a:solidFill>
            <a:schemeClr val="tx1"/>
          </a:solidFill>
          <a:latin typeface="+mn-lt"/>
          <a:ea typeface="+mn-ea"/>
          <a:cs typeface="+mn-cs"/>
        </a:defRPr>
      </a:lvl5pPr>
      <a:lvl6pPr marL="2285679" algn="l" defTabSz="914270" rtl="0" eaLnBrk="1" latinLnBrk="0" hangingPunct="1">
        <a:defRPr sz="1765" kern="1200">
          <a:solidFill>
            <a:schemeClr val="tx1"/>
          </a:solidFill>
          <a:latin typeface="+mn-lt"/>
          <a:ea typeface="+mn-ea"/>
          <a:cs typeface="+mn-cs"/>
        </a:defRPr>
      </a:lvl6pPr>
      <a:lvl7pPr marL="2742813" algn="l" defTabSz="914270" rtl="0" eaLnBrk="1" latinLnBrk="0" hangingPunct="1">
        <a:defRPr sz="1765" kern="1200">
          <a:solidFill>
            <a:schemeClr val="tx1"/>
          </a:solidFill>
          <a:latin typeface="+mn-lt"/>
          <a:ea typeface="+mn-ea"/>
          <a:cs typeface="+mn-cs"/>
        </a:defRPr>
      </a:lvl7pPr>
      <a:lvl8pPr marL="3199949" algn="l" defTabSz="914270" rtl="0" eaLnBrk="1" latinLnBrk="0" hangingPunct="1">
        <a:defRPr sz="1765" kern="1200">
          <a:solidFill>
            <a:schemeClr val="tx1"/>
          </a:solidFill>
          <a:latin typeface="+mn-lt"/>
          <a:ea typeface="+mn-ea"/>
          <a:cs typeface="+mn-cs"/>
        </a:defRPr>
      </a:lvl8pPr>
      <a:lvl9pPr marL="3657085" algn="l" defTabSz="91427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380362706"/>
      </p:ext>
    </p:extLst>
  </p:cSld>
  <p:clrMap bg1="dk1" tx1="lt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Lst>
  <p:transition>
    <p:fade/>
  </p:transition>
  <p:txStyles>
    <p:titleStyle>
      <a:lvl1pPr algn="l" defTabSz="91427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0" marR="0" indent="-336110"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32" marR="0" indent="-236522"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55"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29"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01"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24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82"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17"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5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0" rtl="0" eaLnBrk="1" latinLnBrk="0" hangingPunct="1">
        <a:defRPr sz="1765" kern="1200">
          <a:solidFill>
            <a:schemeClr val="tx1"/>
          </a:solidFill>
          <a:latin typeface="+mn-lt"/>
          <a:ea typeface="+mn-ea"/>
          <a:cs typeface="+mn-cs"/>
        </a:defRPr>
      </a:lvl1pPr>
      <a:lvl2pPr marL="457135" algn="l" defTabSz="914270" rtl="0" eaLnBrk="1" latinLnBrk="0" hangingPunct="1">
        <a:defRPr sz="1765" kern="1200">
          <a:solidFill>
            <a:schemeClr val="tx1"/>
          </a:solidFill>
          <a:latin typeface="+mn-lt"/>
          <a:ea typeface="+mn-ea"/>
          <a:cs typeface="+mn-cs"/>
        </a:defRPr>
      </a:lvl2pPr>
      <a:lvl3pPr marL="914270" algn="l" defTabSz="914270" rtl="0" eaLnBrk="1" latinLnBrk="0" hangingPunct="1">
        <a:defRPr sz="1765" kern="1200">
          <a:solidFill>
            <a:schemeClr val="tx1"/>
          </a:solidFill>
          <a:latin typeface="+mn-lt"/>
          <a:ea typeface="+mn-ea"/>
          <a:cs typeface="+mn-cs"/>
        </a:defRPr>
      </a:lvl3pPr>
      <a:lvl4pPr marL="1371407" algn="l" defTabSz="914270" rtl="0" eaLnBrk="1" latinLnBrk="0" hangingPunct="1">
        <a:defRPr sz="1765" kern="1200">
          <a:solidFill>
            <a:schemeClr val="tx1"/>
          </a:solidFill>
          <a:latin typeface="+mn-lt"/>
          <a:ea typeface="+mn-ea"/>
          <a:cs typeface="+mn-cs"/>
        </a:defRPr>
      </a:lvl4pPr>
      <a:lvl5pPr marL="1828541" algn="l" defTabSz="914270" rtl="0" eaLnBrk="1" latinLnBrk="0" hangingPunct="1">
        <a:defRPr sz="1765" kern="1200">
          <a:solidFill>
            <a:schemeClr val="tx1"/>
          </a:solidFill>
          <a:latin typeface="+mn-lt"/>
          <a:ea typeface="+mn-ea"/>
          <a:cs typeface="+mn-cs"/>
        </a:defRPr>
      </a:lvl5pPr>
      <a:lvl6pPr marL="2285679" algn="l" defTabSz="914270" rtl="0" eaLnBrk="1" latinLnBrk="0" hangingPunct="1">
        <a:defRPr sz="1765" kern="1200">
          <a:solidFill>
            <a:schemeClr val="tx1"/>
          </a:solidFill>
          <a:latin typeface="+mn-lt"/>
          <a:ea typeface="+mn-ea"/>
          <a:cs typeface="+mn-cs"/>
        </a:defRPr>
      </a:lvl6pPr>
      <a:lvl7pPr marL="2742813" algn="l" defTabSz="914270" rtl="0" eaLnBrk="1" latinLnBrk="0" hangingPunct="1">
        <a:defRPr sz="1765" kern="1200">
          <a:solidFill>
            <a:schemeClr val="tx1"/>
          </a:solidFill>
          <a:latin typeface="+mn-lt"/>
          <a:ea typeface="+mn-ea"/>
          <a:cs typeface="+mn-cs"/>
        </a:defRPr>
      </a:lvl7pPr>
      <a:lvl8pPr marL="3199949" algn="l" defTabSz="914270" rtl="0" eaLnBrk="1" latinLnBrk="0" hangingPunct="1">
        <a:defRPr sz="1765" kern="1200">
          <a:solidFill>
            <a:schemeClr val="tx1"/>
          </a:solidFill>
          <a:latin typeface="+mn-lt"/>
          <a:ea typeface="+mn-ea"/>
          <a:cs typeface="+mn-cs"/>
        </a:defRPr>
      </a:lvl8pPr>
      <a:lvl9pPr marL="3657085" algn="l" defTabSz="91427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1100"/>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451342814"/>
      </p:ext>
    </p:extLst>
  </p:cSld>
  <p:clrMap bg1="lt1" tx1="dk1" bg2="lt2" tx2="dk2" accent1="accent1" accent2="accent2" accent3="accent3" accent4="accent4" accent5="accent5" accent6="accent6" hlink="hlink" folHlink="folHlink"/>
  <p:sldLayoutIdLst>
    <p:sldLayoutId id="2147483829" r:id="rId1"/>
  </p:sldLayoutIdLst>
  <p:txStyles>
    <p:titleStyle>
      <a:lvl1pPr algn="l" defTabSz="457178"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78" rtl="0" eaLnBrk="1" latinLnBrk="0" hangingPunct="1">
        <a:spcBef>
          <a:spcPts val="600"/>
        </a:spcBef>
        <a:buFont typeface="Arial"/>
        <a:buNone/>
        <a:defRPr sz="2600" kern="1200">
          <a:ln>
            <a:noFill/>
          </a:ln>
          <a:solidFill>
            <a:srgbClr val="FFFFFF"/>
          </a:solidFill>
          <a:latin typeface="+mn-lt"/>
          <a:ea typeface="+mn-ea"/>
          <a:cs typeface="+mn-cs"/>
        </a:defRPr>
      </a:lvl1pPr>
      <a:lvl2pPr marL="742913" indent="-285737" algn="l" defTabSz="457178" rtl="0" eaLnBrk="1" latinLnBrk="0" hangingPunct="1">
        <a:spcBef>
          <a:spcPct val="20000"/>
        </a:spcBef>
        <a:buFont typeface="Arial"/>
        <a:buChar char="–"/>
        <a:defRPr sz="2800" kern="1200">
          <a:solidFill>
            <a:schemeClr val="tx1"/>
          </a:solidFill>
          <a:latin typeface="+mn-lt"/>
          <a:ea typeface="+mn-ea"/>
          <a:cs typeface="+mn-cs"/>
        </a:defRPr>
      </a:lvl2pPr>
      <a:lvl3pPr marL="1142942" indent="-228589" algn="l" defTabSz="457178" rtl="0" eaLnBrk="1" latinLnBrk="0" hangingPunct="1">
        <a:spcBef>
          <a:spcPct val="20000"/>
        </a:spcBef>
        <a:buFont typeface="Arial"/>
        <a:buChar char="•"/>
        <a:defRPr sz="2400" kern="1200">
          <a:solidFill>
            <a:schemeClr val="tx1"/>
          </a:solidFill>
          <a:latin typeface="+mn-lt"/>
          <a:ea typeface="+mn-ea"/>
          <a:cs typeface="+mn-cs"/>
        </a:defRPr>
      </a:lvl3pPr>
      <a:lvl4pPr marL="1600120" indent="-228589" algn="l" defTabSz="457178" rtl="0" eaLnBrk="1" latinLnBrk="0" hangingPunct="1">
        <a:spcBef>
          <a:spcPct val="20000"/>
        </a:spcBef>
        <a:buFont typeface="Arial"/>
        <a:buChar char="–"/>
        <a:defRPr sz="2000" kern="1200">
          <a:solidFill>
            <a:schemeClr val="tx1"/>
          </a:solidFill>
          <a:latin typeface="+mn-lt"/>
          <a:ea typeface="+mn-ea"/>
          <a:cs typeface="+mn-cs"/>
        </a:defRPr>
      </a:lvl4pPr>
      <a:lvl5pPr marL="2057298" indent="-228589" algn="l" defTabSz="457178" rtl="0" eaLnBrk="1" latinLnBrk="0" hangingPunct="1">
        <a:spcBef>
          <a:spcPct val="20000"/>
        </a:spcBef>
        <a:buFont typeface="Arial"/>
        <a:buChar char="»"/>
        <a:defRPr sz="2000" kern="1200">
          <a:solidFill>
            <a:schemeClr val="tx1"/>
          </a:solidFill>
          <a:latin typeface="+mn-lt"/>
          <a:ea typeface="+mn-ea"/>
          <a:cs typeface="+mn-cs"/>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87241"/>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168024"/>
      </p:ext>
    </p:extLst>
  </p:cSld>
  <p:clrMap bg1="lt1" tx1="dk1" bg2="lt2" tx2="dk2" accent1="accent1" accent2="accent2" accent3="accent3" accent4="accent4" accent5="accent5" accent6="accent6" hlink="hlink" folHlink="folHlink"/>
  <p:sldLayoutIdLst>
    <p:sldLayoutId id="2147483831" r:id="rId1"/>
  </p:sldLayoutIdLst>
  <p:transition>
    <p:fade/>
  </p:transition>
  <p:hf hdr="0" ftr="0" dt="0"/>
  <p:txStyles>
    <p:titleStyle>
      <a:lvl1pPr algn="l" defTabSz="914106"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824" kern="1200" spc="0" baseline="0">
          <a:gradFill>
            <a:gsLst>
              <a:gs pos="1250">
                <a:schemeClr val="tx1"/>
              </a:gs>
              <a:gs pos="100000">
                <a:schemeClr val="tx1"/>
              </a:gs>
            </a:gsLst>
            <a:lin ang="5400000" scaled="0"/>
          </a:gradFill>
          <a:latin typeface="+mj-lt"/>
          <a:ea typeface="+mn-ea"/>
          <a:cs typeface="+mn-cs"/>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8147"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80"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90" indent="-228526" algn="l" defTabSz="914106"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846" indent="-228526" algn="l" defTabSz="914106"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898" indent="-228526" algn="l" defTabSz="914106"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954" indent="-228526" algn="l" defTabSz="914106"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106" rtl="0" eaLnBrk="1" latinLnBrk="0" hangingPunct="1">
        <a:defRPr sz="1765" kern="1200">
          <a:solidFill>
            <a:schemeClr val="tx1"/>
          </a:solidFill>
          <a:latin typeface="+mn-lt"/>
          <a:ea typeface="+mn-ea"/>
          <a:cs typeface="+mn-cs"/>
        </a:defRPr>
      </a:lvl1pPr>
      <a:lvl2pPr marL="457054" algn="l" defTabSz="914106" rtl="0" eaLnBrk="1" latinLnBrk="0" hangingPunct="1">
        <a:defRPr sz="1765" kern="1200">
          <a:solidFill>
            <a:schemeClr val="tx1"/>
          </a:solidFill>
          <a:latin typeface="+mn-lt"/>
          <a:ea typeface="+mn-ea"/>
          <a:cs typeface="+mn-cs"/>
        </a:defRPr>
      </a:lvl2pPr>
      <a:lvl3pPr marL="914106" algn="l" defTabSz="914106" rtl="0" eaLnBrk="1" latinLnBrk="0" hangingPunct="1">
        <a:defRPr sz="1765" kern="1200">
          <a:solidFill>
            <a:schemeClr val="tx1"/>
          </a:solidFill>
          <a:latin typeface="+mn-lt"/>
          <a:ea typeface="+mn-ea"/>
          <a:cs typeface="+mn-cs"/>
        </a:defRPr>
      </a:lvl3pPr>
      <a:lvl4pPr marL="1371160" algn="l" defTabSz="914106" rtl="0" eaLnBrk="1" latinLnBrk="0" hangingPunct="1">
        <a:defRPr sz="1765" kern="1200">
          <a:solidFill>
            <a:schemeClr val="tx1"/>
          </a:solidFill>
          <a:latin typeface="+mn-lt"/>
          <a:ea typeface="+mn-ea"/>
          <a:cs typeface="+mn-cs"/>
        </a:defRPr>
      </a:lvl4pPr>
      <a:lvl5pPr marL="1828212" algn="l" defTabSz="914106" rtl="0" eaLnBrk="1" latinLnBrk="0" hangingPunct="1">
        <a:defRPr sz="1765" kern="1200">
          <a:solidFill>
            <a:schemeClr val="tx1"/>
          </a:solidFill>
          <a:latin typeface="+mn-lt"/>
          <a:ea typeface="+mn-ea"/>
          <a:cs typeface="+mn-cs"/>
        </a:defRPr>
      </a:lvl5pPr>
      <a:lvl6pPr marL="2285266" algn="l" defTabSz="914106" rtl="0" eaLnBrk="1" latinLnBrk="0" hangingPunct="1">
        <a:defRPr sz="1765" kern="1200">
          <a:solidFill>
            <a:schemeClr val="tx1"/>
          </a:solidFill>
          <a:latin typeface="+mn-lt"/>
          <a:ea typeface="+mn-ea"/>
          <a:cs typeface="+mn-cs"/>
        </a:defRPr>
      </a:lvl6pPr>
      <a:lvl7pPr marL="2742318" algn="l" defTabSz="914106" rtl="0" eaLnBrk="1" latinLnBrk="0" hangingPunct="1">
        <a:defRPr sz="1765" kern="1200">
          <a:solidFill>
            <a:schemeClr val="tx1"/>
          </a:solidFill>
          <a:latin typeface="+mn-lt"/>
          <a:ea typeface="+mn-ea"/>
          <a:cs typeface="+mn-cs"/>
        </a:defRPr>
      </a:lvl7pPr>
      <a:lvl8pPr marL="3199372" algn="l" defTabSz="914106" rtl="0" eaLnBrk="1" latinLnBrk="0" hangingPunct="1">
        <a:defRPr sz="1765" kern="1200">
          <a:solidFill>
            <a:schemeClr val="tx1"/>
          </a:solidFill>
          <a:latin typeface="+mn-lt"/>
          <a:ea typeface="+mn-ea"/>
          <a:cs typeface="+mn-cs"/>
        </a:defRPr>
      </a:lvl8pPr>
      <a:lvl9pPr marL="3656426" algn="l" defTabSz="914106" rtl="0" eaLnBrk="1" latinLnBrk="0" hangingPunct="1">
        <a:defRPr sz="176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5" y="1447801"/>
            <a:ext cx="11155093" cy="205594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10325054" y="1906415"/>
            <a:ext cx="4214127" cy="401304"/>
          </a:xfrm>
          <a:prstGeom prst="rect">
            <a:avLst/>
          </a:prstGeom>
        </p:spPr>
      </p:pic>
    </p:spTree>
    <p:extLst>
      <p:ext uri="{BB962C8B-B14F-4D97-AF65-F5344CB8AC3E}">
        <p14:creationId xmlns:p14="http://schemas.microsoft.com/office/powerpoint/2010/main" val="1226229734"/>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Lst>
  <p:transition>
    <p:fade/>
  </p:transition>
  <p:txStyles>
    <p:titleStyle>
      <a:lvl1pPr algn="l" defTabSz="913906"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56" marR="0" indent="-339556" algn="l" defTabSz="913906" rtl="0" eaLnBrk="1" fontAlgn="auto" latinLnBrk="0" hangingPunct="1">
        <a:lnSpc>
          <a:spcPct val="90000"/>
        </a:lnSpc>
        <a:spcBef>
          <a:spcPct val="20000"/>
        </a:spcBef>
        <a:spcAft>
          <a:spcPts val="0"/>
        </a:spcAft>
        <a:buClrTx/>
        <a:buSzPct val="80000"/>
        <a:buFont typeface="Arial" pitchFamily="34" charset="0"/>
        <a:buChar char="•"/>
        <a:tabLst/>
        <a:defRPr sz="3600" kern="1200" spc="-69" baseline="0">
          <a:gradFill>
            <a:gsLst>
              <a:gs pos="1250">
                <a:schemeClr val="bg2"/>
              </a:gs>
              <a:gs pos="100000">
                <a:schemeClr val="bg2"/>
              </a:gs>
            </a:gsLst>
            <a:lin ang="5400000" scaled="0"/>
          </a:gradFill>
          <a:latin typeface="+mj-lt"/>
          <a:ea typeface="+mn-ea"/>
          <a:cs typeface="+mn-cs"/>
        </a:defRPr>
      </a:lvl1pPr>
      <a:lvl2pPr marL="572802" marR="0" indent="-233246" algn="l" defTabSz="91390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113" marR="0" indent="-225313" algn="l" defTabSz="913906" rtl="0" eaLnBrk="1" fontAlgn="auto" latinLnBrk="0" hangingPunct="1">
        <a:lnSpc>
          <a:spcPct val="90000"/>
        </a:lnSpc>
        <a:spcBef>
          <a:spcPct val="20000"/>
        </a:spcBef>
        <a:spcAft>
          <a:spcPts val="0"/>
        </a:spcAft>
        <a:buClrTx/>
        <a:buSzPct val="90000"/>
        <a:buFont typeface="Wingdings" pitchFamily="2" charset="2"/>
        <a:buChar char=""/>
        <a:tabLst>
          <a:tab pos="798113" algn="l"/>
        </a:tabLst>
        <a:defRPr sz="2400" kern="1200" spc="0" baseline="0">
          <a:gradFill>
            <a:gsLst>
              <a:gs pos="1250">
                <a:schemeClr val="bg2"/>
              </a:gs>
              <a:gs pos="100000">
                <a:schemeClr val="bg2"/>
              </a:gs>
            </a:gsLst>
            <a:lin ang="5400000" scaled="0"/>
          </a:gradFill>
          <a:latin typeface="+mn-lt"/>
          <a:ea typeface="+mn-ea"/>
          <a:cs typeface="+mn-cs"/>
        </a:defRPr>
      </a:lvl3pPr>
      <a:lvl4pPr marL="1029774" marR="0" indent="-231658" algn="l" defTabSz="91390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086" marR="0" indent="-225313" algn="l" defTabSz="913906" rtl="0" eaLnBrk="1" fontAlgn="auto" latinLnBrk="0" hangingPunct="1">
        <a:lnSpc>
          <a:spcPct val="90000"/>
        </a:lnSpc>
        <a:spcBef>
          <a:spcPct val="20000"/>
        </a:spcBef>
        <a:spcAft>
          <a:spcPts val="0"/>
        </a:spcAft>
        <a:buClrTx/>
        <a:buSzPct val="90000"/>
        <a:buFont typeface="Wingdings" pitchFamily="2" charset="2"/>
        <a:buChar char=""/>
        <a:tabLst>
          <a:tab pos="1255086" algn="l"/>
        </a:tabLst>
        <a:defRPr sz="2000" kern="1200" spc="0" baseline="0">
          <a:gradFill>
            <a:gsLst>
              <a:gs pos="1250">
                <a:schemeClr val="bg2"/>
              </a:gs>
              <a:gs pos="100000">
                <a:schemeClr val="bg2"/>
              </a:gs>
            </a:gsLst>
            <a:lin ang="5400000" scaled="0"/>
          </a:gradFill>
          <a:latin typeface="+mn-lt"/>
          <a:ea typeface="+mn-ea"/>
          <a:cs typeface="+mn-cs"/>
        </a:defRPr>
      </a:lvl5pPr>
      <a:lvl6pPr marL="2513245" indent="-228477" algn="l" defTabSz="9139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198" indent="-228477" algn="l" defTabSz="9139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150" indent="-228477" algn="l" defTabSz="9139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04" indent="-228477" algn="l" defTabSz="9139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06" rtl="0" eaLnBrk="1" latinLnBrk="0" hangingPunct="1">
        <a:defRPr sz="1800" kern="1200">
          <a:solidFill>
            <a:schemeClr val="tx1"/>
          </a:solidFill>
          <a:latin typeface="+mn-lt"/>
          <a:ea typeface="+mn-ea"/>
          <a:cs typeface="+mn-cs"/>
        </a:defRPr>
      </a:lvl1pPr>
      <a:lvl2pPr marL="456953" algn="l" defTabSz="913906" rtl="0" eaLnBrk="1" latinLnBrk="0" hangingPunct="1">
        <a:defRPr sz="1800" kern="1200">
          <a:solidFill>
            <a:schemeClr val="tx1"/>
          </a:solidFill>
          <a:latin typeface="+mn-lt"/>
          <a:ea typeface="+mn-ea"/>
          <a:cs typeface="+mn-cs"/>
        </a:defRPr>
      </a:lvl2pPr>
      <a:lvl3pPr marL="913906" algn="l" defTabSz="913906" rtl="0" eaLnBrk="1" latinLnBrk="0" hangingPunct="1">
        <a:defRPr sz="1800" kern="1200">
          <a:solidFill>
            <a:schemeClr val="tx1"/>
          </a:solidFill>
          <a:latin typeface="+mn-lt"/>
          <a:ea typeface="+mn-ea"/>
          <a:cs typeface="+mn-cs"/>
        </a:defRPr>
      </a:lvl3pPr>
      <a:lvl4pPr marL="1370860" algn="l" defTabSz="913906" rtl="0" eaLnBrk="1" latinLnBrk="0" hangingPunct="1">
        <a:defRPr sz="1800" kern="1200">
          <a:solidFill>
            <a:schemeClr val="tx1"/>
          </a:solidFill>
          <a:latin typeface="+mn-lt"/>
          <a:ea typeface="+mn-ea"/>
          <a:cs typeface="+mn-cs"/>
        </a:defRPr>
      </a:lvl4pPr>
      <a:lvl5pPr marL="1827816" algn="l" defTabSz="913906" rtl="0" eaLnBrk="1" latinLnBrk="0" hangingPunct="1">
        <a:defRPr sz="1800" kern="1200">
          <a:solidFill>
            <a:schemeClr val="tx1"/>
          </a:solidFill>
          <a:latin typeface="+mn-lt"/>
          <a:ea typeface="+mn-ea"/>
          <a:cs typeface="+mn-cs"/>
        </a:defRPr>
      </a:lvl5pPr>
      <a:lvl6pPr marL="2284768" algn="l" defTabSz="913906" rtl="0" eaLnBrk="1" latinLnBrk="0" hangingPunct="1">
        <a:defRPr sz="1800" kern="1200">
          <a:solidFill>
            <a:schemeClr val="tx1"/>
          </a:solidFill>
          <a:latin typeface="+mn-lt"/>
          <a:ea typeface="+mn-ea"/>
          <a:cs typeface="+mn-cs"/>
        </a:defRPr>
      </a:lvl6pPr>
      <a:lvl7pPr marL="2741721" algn="l" defTabSz="913906" rtl="0" eaLnBrk="1" latinLnBrk="0" hangingPunct="1">
        <a:defRPr sz="1800" kern="1200">
          <a:solidFill>
            <a:schemeClr val="tx1"/>
          </a:solidFill>
          <a:latin typeface="+mn-lt"/>
          <a:ea typeface="+mn-ea"/>
          <a:cs typeface="+mn-cs"/>
        </a:defRPr>
      </a:lvl7pPr>
      <a:lvl8pPr marL="3198675" algn="l" defTabSz="913906" rtl="0" eaLnBrk="1" latinLnBrk="0" hangingPunct="1">
        <a:defRPr sz="1800" kern="1200">
          <a:solidFill>
            <a:schemeClr val="tx1"/>
          </a:solidFill>
          <a:latin typeface="+mn-lt"/>
          <a:ea typeface="+mn-ea"/>
          <a:cs typeface="+mn-cs"/>
        </a:defRPr>
      </a:lvl8pPr>
      <a:lvl9pPr marL="3655627" algn="l" defTabSz="9139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1" y="228604"/>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8" y="1447803"/>
            <a:ext cx="11155093" cy="205594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0795276"/>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9" r:id="rId15"/>
    <p:sldLayoutId id="2147483915" r:id="rId16"/>
    <p:sldLayoutId id="2147483918" r:id="rId17"/>
    <p:sldLayoutId id="2147483919" r:id="rId18"/>
  </p:sldLayoutIdLst>
  <p:transition>
    <p:fade/>
  </p:transition>
  <p:hf hdr="0" ftr="0" dt="0"/>
  <p:txStyles>
    <p:titleStyle>
      <a:lvl1pPr algn="l" defTabSz="913769" rtl="0" eaLnBrk="1" latinLnBrk="0" hangingPunct="1">
        <a:lnSpc>
          <a:spcPct val="90000"/>
        </a:lnSpc>
        <a:spcBef>
          <a:spcPct val="0"/>
        </a:spcBef>
        <a:buNone/>
        <a:defRPr lang="en-US" sz="4399"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505" marR="0" indent="-339505" algn="l" defTabSz="913769" rtl="0" eaLnBrk="1" fontAlgn="auto" latinLnBrk="0" hangingPunct="1">
        <a:lnSpc>
          <a:spcPct val="90000"/>
        </a:lnSpc>
        <a:spcBef>
          <a:spcPct val="20000"/>
        </a:spcBef>
        <a:spcAft>
          <a:spcPts val="0"/>
        </a:spcAft>
        <a:buClrTx/>
        <a:buSzPct val="80000"/>
        <a:buFont typeface="Arial" pitchFamily="34" charset="0"/>
        <a:buChar char="•"/>
        <a:tabLst/>
        <a:defRPr sz="3599" kern="1200" spc="-71" baseline="0">
          <a:gradFill>
            <a:gsLst>
              <a:gs pos="1250">
                <a:schemeClr val="bg2"/>
              </a:gs>
              <a:gs pos="100000">
                <a:schemeClr val="bg2"/>
              </a:gs>
            </a:gsLst>
            <a:lin ang="5400000" scaled="0"/>
          </a:gradFill>
          <a:latin typeface="+mj-lt"/>
          <a:ea typeface="+mn-ea"/>
          <a:cs typeface="+mn-cs"/>
        </a:defRPr>
      </a:lvl1pPr>
      <a:lvl2pPr marL="572716" marR="0" indent="-233212" algn="l" defTabSz="91376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7996" marR="0" indent="-225278" algn="l" defTabSz="913769" rtl="0" eaLnBrk="1" fontAlgn="auto" latinLnBrk="0" hangingPunct="1">
        <a:lnSpc>
          <a:spcPct val="90000"/>
        </a:lnSpc>
        <a:spcBef>
          <a:spcPct val="20000"/>
        </a:spcBef>
        <a:spcAft>
          <a:spcPts val="0"/>
        </a:spcAft>
        <a:buClrTx/>
        <a:buSzPct val="90000"/>
        <a:buFont typeface="Wingdings" pitchFamily="2" charset="2"/>
        <a:buChar char=""/>
        <a:tabLst>
          <a:tab pos="797996" algn="l"/>
        </a:tabLst>
        <a:defRPr sz="2399" kern="1200" spc="0" baseline="0">
          <a:gradFill>
            <a:gsLst>
              <a:gs pos="1250">
                <a:schemeClr val="bg2"/>
              </a:gs>
              <a:gs pos="100000">
                <a:schemeClr val="bg2"/>
              </a:gs>
            </a:gsLst>
            <a:lin ang="5400000" scaled="0"/>
          </a:gradFill>
          <a:latin typeface="+mn-lt"/>
          <a:ea typeface="+mn-ea"/>
          <a:cs typeface="+mn-cs"/>
        </a:defRPr>
      </a:lvl3pPr>
      <a:lvl4pPr marL="1029620" marR="0" indent="-231624" algn="l" defTabSz="91376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4898" marR="0" indent="-225278" algn="l" defTabSz="913769" rtl="0" eaLnBrk="1" fontAlgn="auto" latinLnBrk="0" hangingPunct="1">
        <a:lnSpc>
          <a:spcPct val="90000"/>
        </a:lnSpc>
        <a:spcBef>
          <a:spcPct val="20000"/>
        </a:spcBef>
        <a:spcAft>
          <a:spcPts val="0"/>
        </a:spcAft>
        <a:buClrTx/>
        <a:buSzPct val="90000"/>
        <a:buFont typeface="Wingdings" pitchFamily="2" charset="2"/>
        <a:buChar char=""/>
        <a:tabLst>
          <a:tab pos="1254898" algn="l"/>
        </a:tabLst>
        <a:defRPr sz="1999" kern="1200" spc="0" baseline="0">
          <a:gradFill>
            <a:gsLst>
              <a:gs pos="1250">
                <a:schemeClr val="bg2"/>
              </a:gs>
              <a:gs pos="100000">
                <a:schemeClr val="bg2"/>
              </a:gs>
            </a:gsLst>
            <a:lin ang="5400000" scaled="0"/>
          </a:gradFill>
          <a:latin typeface="+mn-lt"/>
          <a:ea typeface="+mn-ea"/>
          <a:cs typeface="+mn-cs"/>
        </a:defRPr>
      </a:lvl5pPr>
      <a:lvl6pPr marL="2512869"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754"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640"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524"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769" rtl="0" eaLnBrk="1" latinLnBrk="0" hangingPunct="1">
        <a:defRPr sz="1899" kern="1200">
          <a:solidFill>
            <a:schemeClr val="tx1"/>
          </a:solidFill>
          <a:latin typeface="+mn-lt"/>
          <a:ea typeface="+mn-ea"/>
          <a:cs typeface="+mn-cs"/>
        </a:defRPr>
      </a:lvl1pPr>
      <a:lvl2pPr marL="456886" algn="l" defTabSz="913769" rtl="0" eaLnBrk="1" latinLnBrk="0" hangingPunct="1">
        <a:defRPr sz="1899" kern="1200">
          <a:solidFill>
            <a:schemeClr val="tx1"/>
          </a:solidFill>
          <a:latin typeface="+mn-lt"/>
          <a:ea typeface="+mn-ea"/>
          <a:cs typeface="+mn-cs"/>
        </a:defRPr>
      </a:lvl2pPr>
      <a:lvl3pPr marL="913769" algn="l" defTabSz="913769" rtl="0" eaLnBrk="1" latinLnBrk="0" hangingPunct="1">
        <a:defRPr sz="1899" kern="1200">
          <a:solidFill>
            <a:schemeClr val="tx1"/>
          </a:solidFill>
          <a:latin typeface="+mn-lt"/>
          <a:ea typeface="+mn-ea"/>
          <a:cs typeface="+mn-cs"/>
        </a:defRPr>
      </a:lvl3pPr>
      <a:lvl4pPr marL="1370656" algn="l" defTabSz="913769" rtl="0" eaLnBrk="1" latinLnBrk="0" hangingPunct="1">
        <a:defRPr sz="1899" kern="1200">
          <a:solidFill>
            <a:schemeClr val="tx1"/>
          </a:solidFill>
          <a:latin typeface="+mn-lt"/>
          <a:ea typeface="+mn-ea"/>
          <a:cs typeface="+mn-cs"/>
        </a:defRPr>
      </a:lvl4pPr>
      <a:lvl5pPr marL="1827541" algn="l" defTabSz="913769" rtl="0" eaLnBrk="1" latinLnBrk="0" hangingPunct="1">
        <a:defRPr sz="1899" kern="1200">
          <a:solidFill>
            <a:schemeClr val="tx1"/>
          </a:solidFill>
          <a:latin typeface="+mn-lt"/>
          <a:ea typeface="+mn-ea"/>
          <a:cs typeface="+mn-cs"/>
        </a:defRPr>
      </a:lvl5pPr>
      <a:lvl6pPr marL="2284426" algn="l" defTabSz="913769" rtl="0" eaLnBrk="1" latinLnBrk="0" hangingPunct="1">
        <a:defRPr sz="1899" kern="1200">
          <a:solidFill>
            <a:schemeClr val="tx1"/>
          </a:solidFill>
          <a:latin typeface="+mn-lt"/>
          <a:ea typeface="+mn-ea"/>
          <a:cs typeface="+mn-cs"/>
        </a:defRPr>
      </a:lvl6pPr>
      <a:lvl7pPr marL="2741310" algn="l" defTabSz="913769" rtl="0" eaLnBrk="1" latinLnBrk="0" hangingPunct="1">
        <a:defRPr sz="1899" kern="1200">
          <a:solidFill>
            <a:schemeClr val="tx1"/>
          </a:solidFill>
          <a:latin typeface="+mn-lt"/>
          <a:ea typeface="+mn-ea"/>
          <a:cs typeface="+mn-cs"/>
        </a:defRPr>
      </a:lvl7pPr>
      <a:lvl8pPr marL="3198196" algn="l" defTabSz="913769" rtl="0" eaLnBrk="1" latinLnBrk="0" hangingPunct="1">
        <a:defRPr sz="1899" kern="1200">
          <a:solidFill>
            <a:schemeClr val="tx1"/>
          </a:solidFill>
          <a:latin typeface="+mn-lt"/>
          <a:ea typeface="+mn-ea"/>
          <a:cs typeface="+mn-cs"/>
        </a:defRPr>
      </a:lvl8pPr>
      <a:lvl9pPr marL="3655081" algn="l" defTabSz="913769" rtl="0" eaLnBrk="1" latinLnBrk="0" hangingPunct="1">
        <a:defRPr sz="18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1173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1574493198"/>
      </p:ext>
    </p:extLst>
  </p:cSld>
  <p:clrMap bg1="dk1" tx1="lt1" bg2="dk2" tx2="lt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 id="2147483959" r:id="rId28"/>
    <p:sldLayoutId id="2147483960" r:id="rId29"/>
  </p:sldLayoutIdLst>
  <p:transition>
    <p:fade/>
  </p:transition>
  <p:txStyles>
    <p:titleStyle>
      <a:lvl1pPr algn="l" defTabSz="91427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0" marR="0" indent="-336110"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32" marR="0" indent="-236522"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55"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29"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01" marR="0" indent="-224073" algn="l" defTabSz="91427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24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82"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17"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54" indent="-228569" algn="l" defTabSz="91427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0" rtl="0" eaLnBrk="1" latinLnBrk="0" hangingPunct="1">
        <a:defRPr sz="1765" kern="1200">
          <a:solidFill>
            <a:schemeClr val="tx1"/>
          </a:solidFill>
          <a:latin typeface="+mn-lt"/>
          <a:ea typeface="+mn-ea"/>
          <a:cs typeface="+mn-cs"/>
        </a:defRPr>
      </a:lvl1pPr>
      <a:lvl2pPr marL="457135" algn="l" defTabSz="914270" rtl="0" eaLnBrk="1" latinLnBrk="0" hangingPunct="1">
        <a:defRPr sz="1765" kern="1200">
          <a:solidFill>
            <a:schemeClr val="tx1"/>
          </a:solidFill>
          <a:latin typeface="+mn-lt"/>
          <a:ea typeface="+mn-ea"/>
          <a:cs typeface="+mn-cs"/>
        </a:defRPr>
      </a:lvl2pPr>
      <a:lvl3pPr marL="914270" algn="l" defTabSz="914270" rtl="0" eaLnBrk="1" latinLnBrk="0" hangingPunct="1">
        <a:defRPr sz="1765" kern="1200">
          <a:solidFill>
            <a:schemeClr val="tx1"/>
          </a:solidFill>
          <a:latin typeface="+mn-lt"/>
          <a:ea typeface="+mn-ea"/>
          <a:cs typeface="+mn-cs"/>
        </a:defRPr>
      </a:lvl3pPr>
      <a:lvl4pPr marL="1371407" algn="l" defTabSz="914270" rtl="0" eaLnBrk="1" latinLnBrk="0" hangingPunct="1">
        <a:defRPr sz="1765" kern="1200">
          <a:solidFill>
            <a:schemeClr val="tx1"/>
          </a:solidFill>
          <a:latin typeface="+mn-lt"/>
          <a:ea typeface="+mn-ea"/>
          <a:cs typeface="+mn-cs"/>
        </a:defRPr>
      </a:lvl4pPr>
      <a:lvl5pPr marL="1828541" algn="l" defTabSz="914270" rtl="0" eaLnBrk="1" latinLnBrk="0" hangingPunct="1">
        <a:defRPr sz="1765" kern="1200">
          <a:solidFill>
            <a:schemeClr val="tx1"/>
          </a:solidFill>
          <a:latin typeface="+mn-lt"/>
          <a:ea typeface="+mn-ea"/>
          <a:cs typeface="+mn-cs"/>
        </a:defRPr>
      </a:lvl5pPr>
      <a:lvl6pPr marL="2285679" algn="l" defTabSz="914270" rtl="0" eaLnBrk="1" latinLnBrk="0" hangingPunct="1">
        <a:defRPr sz="1765" kern="1200">
          <a:solidFill>
            <a:schemeClr val="tx1"/>
          </a:solidFill>
          <a:latin typeface="+mn-lt"/>
          <a:ea typeface="+mn-ea"/>
          <a:cs typeface="+mn-cs"/>
        </a:defRPr>
      </a:lvl6pPr>
      <a:lvl7pPr marL="2742813" algn="l" defTabSz="914270" rtl="0" eaLnBrk="1" latinLnBrk="0" hangingPunct="1">
        <a:defRPr sz="1765" kern="1200">
          <a:solidFill>
            <a:schemeClr val="tx1"/>
          </a:solidFill>
          <a:latin typeface="+mn-lt"/>
          <a:ea typeface="+mn-ea"/>
          <a:cs typeface="+mn-cs"/>
        </a:defRPr>
      </a:lvl7pPr>
      <a:lvl8pPr marL="3199949" algn="l" defTabSz="914270" rtl="0" eaLnBrk="1" latinLnBrk="0" hangingPunct="1">
        <a:defRPr sz="1765" kern="1200">
          <a:solidFill>
            <a:schemeClr val="tx1"/>
          </a:solidFill>
          <a:latin typeface="+mn-lt"/>
          <a:ea typeface="+mn-ea"/>
          <a:cs typeface="+mn-cs"/>
        </a:defRPr>
      </a:lvl8pPr>
      <a:lvl9pPr marL="3657085" algn="l" defTabSz="91427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311099"/>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2445022438"/>
      </p:ext>
    </p:extLst>
  </p:cSld>
  <p:clrMap bg1="lt1" tx1="dk1" bg2="lt2" tx2="dk2" accent1="accent1" accent2="accent2" accent3="accent3" accent4="accent4" accent5="accent5" accent6="accent6" hlink="hlink" folHlink="folHlink"/>
  <p:sldLayoutIdLst>
    <p:sldLayoutId id="2147483963" r:id="rId1"/>
    <p:sldLayoutId id="2147483965" r:id="rId2"/>
  </p:sldLayoutIdLst>
  <p:txStyles>
    <p:titleStyle>
      <a:lvl1pPr algn="l" defTabSz="457101"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01" rtl="0" eaLnBrk="1" latinLnBrk="0" hangingPunct="1">
        <a:spcBef>
          <a:spcPts val="600"/>
        </a:spcBef>
        <a:buFont typeface="Arial"/>
        <a:buNone/>
        <a:defRPr sz="2600" kern="1200">
          <a:ln>
            <a:noFill/>
          </a:ln>
          <a:solidFill>
            <a:srgbClr val="FFFFFF"/>
          </a:solidFill>
          <a:latin typeface="+mn-lt"/>
          <a:ea typeface="+mn-ea"/>
          <a:cs typeface="+mn-cs"/>
        </a:defRPr>
      </a:lvl1pPr>
      <a:lvl2pPr marL="742789" indent="-285689" algn="l" defTabSz="457101" rtl="0" eaLnBrk="1" latinLnBrk="0" hangingPunct="1">
        <a:spcBef>
          <a:spcPct val="20000"/>
        </a:spcBef>
        <a:buFont typeface="Arial"/>
        <a:buChar char="–"/>
        <a:defRPr sz="2800" kern="1200">
          <a:solidFill>
            <a:schemeClr val="tx1"/>
          </a:solidFill>
          <a:latin typeface="+mn-lt"/>
          <a:ea typeface="+mn-ea"/>
          <a:cs typeface="+mn-cs"/>
        </a:defRPr>
      </a:lvl2pPr>
      <a:lvl3pPr marL="1142751" indent="-228550" algn="l" defTabSz="457101" rtl="0" eaLnBrk="1" latinLnBrk="0" hangingPunct="1">
        <a:spcBef>
          <a:spcPct val="20000"/>
        </a:spcBef>
        <a:buFont typeface="Arial"/>
        <a:buChar char="•"/>
        <a:defRPr sz="2400" kern="1200">
          <a:solidFill>
            <a:schemeClr val="tx1"/>
          </a:solidFill>
          <a:latin typeface="+mn-lt"/>
          <a:ea typeface="+mn-ea"/>
          <a:cs typeface="+mn-cs"/>
        </a:defRPr>
      </a:lvl3pPr>
      <a:lvl4pPr marL="1599853" indent="-228550" algn="l" defTabSz="457101" rtl="0" eaLnBrk="1" latinLnBrk="0" hangingPunct="1">
        <a:spcBef>
          <a:spcPct val="20000"/>
        </a:spcBef>
        <a:buFont typeface="Arial"/>
        <a:buChar char="–"/>
        <a:defRPr sz="2000" kern="1200">
          <a:solidFill>
            <a:schemeClr val="tx1"/>
          </a:solidFill>
          <a:latin typeface="+mn-lt"/>
          <a:ea typeface="+mn-ea"/>
          <a:cs typeface="+mn-cs"/>
        </a:defRPr>
      </a:lvl4pPr>
      <a:lvl5pPr marL="2056954" indent="-228550" algn="l" defTabSz="457101" rtl="0" eaLnBrk="1" latinLnBrk="0" hangingPunct="1">
        <a:spcBef>
          <a:spcPct val="20000"/>
        </a:spcBef>
        <a:buFont typeface="Arial"/>
        <a:buChar char="»"/>
        <a:defRPr sz="2000" kern="1200">
          <a:solidFill>
            <a:schemeClr val="tx1"/>
          </a:solidFill>
          <a:latin typeface="+mn-lt"/>
          <a:ea typeface="+mn-ea"/>
          <a:cs typeface="+mn-cs"/>
        </a:defRPr>
      </a:lvl5pPr>
      <a:lvl6pPr marL="2514054" indent="-228550"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55" indent="-228550"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55" indent="-228550"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56" indent="-228550" algn="l" defTabSz="45710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01" rtl="0" eaLnBrk="1" latinLnBrk="0" hangingPunct="1">
        <a:defRPr sz="1800" kern="1200">
          <a:solidFill>
            <a:schemeClr val="tx1"/>
          </a:solidFill>
          <a:latin typeface="+mn-lt"/>
          <a:ea typeface="+mn-ea"/>
          <a:cs typeface="+mn-cs"/>
        </a:defRPr>
      </a:lvl1pPr>
      <a:lvl2pPr marL="457101" algn="l" defTabSz="457101" rtl="0" eaLnBrk="1" latinLnBrk="0" hangingPunct="1">
        <a:defRPr sz="1800" kern="1200">
          <a:solidFill>
            <a:schemeClr val="tx1"/>
          </a:solidFill>
          <a:latin typeface="+mn-lt"/>
          <a:ea typeface="+mn-ea"/>
          <a:cs typeface="+mn-cs"/>
        </a:defRPr>
      </a:lvl2pPr>
      <a:lvl3pPr marL="914201" algn="l" defTabSz="457101" rtl="0" eaLnBrk="1" latinLnBrk="0" hangingPunct="1">
        <a:defRPr sz="1800" kern="1200">
          <a:solidFill>
            <a:schemeClr val="tx1"/>
          </a:solidFill>
          <a:latin typeface="+mn-lt"/>
          <a:ea typeface="+mn-ea"/>
          <a:cs typeface="+mn-cs"/>
        </a:defRPr>
      </a:lvl3pPr>
      <a:lvl4pPr marL="1371302" algn="l" defTabSz="457101" rtl="0" eaLnBrk="1" latinLnBrk="0" hangingPunct="1">
        <a:defRPr sz="1800" kern="1200">
          <a:solidFill>
            <a:schemeClr val="tx1"/>
          </a:solidFill>
          <a:latin typeface="+mn-lt"/>
          <a:ea typeface="+mn-ea"/>
          <a:cs typeface="+mn-cs"/>
        </a:defRPr>
      </a:lvl4pPr>
      <a:lvl5pPr marL="1828403" algn="l" defTabSz="457101" rtl="0" eaLnBrk="1" latinLnBrk="0" hangingPunct="1">
        <a:defRPr sz="1800" kern="1200">
          <a:solidFill>
            <a:schemeClr val="tx1"/>
          </a:solidFill>
          <a:latin typeface="+mn-lt"/>
          <a:ea typeface="+mn-ea"/>
          <a:cs typeface="+mn-cs"/>
        </a:defRPr>
      </a:lvl5pPr>
      <a:lvl6pPr marL="2285504" algn="l" defTabSz="457101" rtl="0" eaLnBrk="1" latinLnBrk="0" hangingPunct="1">
        <a:defRPr sz="1800" kern="1200">
          <a:solidFill>
            <a:schemeClr val="tx1"/>
          </a:solidFill>
          <a:latin typeface="+mn-lt"/>
          <a:ea typeface="+mn-ea"/>
          <a:cs typeface="+mn-cs"/>
        </a:defRPr>
      </a:lvl6pPr>
      <a:lvl7pPr marL="2742604" algn="l" defTabSz="457101" rtl="0" eaLnBrk="1" latinLnBrk="0" hangingPunct="1">
        <a:defRPr sz="1800" kern="1200">
          <a:solidFill>
            <a:schemeClr val="tx1"/>
          </a:solidFill>
          <a:latin typeface="+mn-lt"/>
          <a:ea typeface="+mn-ea"/>
          <a:cs typeface="+mn-cs"/>
        </a:defRPr>
      </a:lvl7pPr>
      <a:lvl8pPr marL="3199705" algn="l" defTabSz="457101" rtl="0" eaLnBrk="1" latinLnBrk="0" hangingPunct="1">
        <a:defRPr sz="1800" kern="1200">
          <a:solidFill>
            <a:schemeClr val="tx1"/>
          </a:solidFill>
          <a:latin typeface="+mn-lt"/>
          <a:ea typeface="+mn-ea"/>
          <a:cs typeface="+mn-cs"/>
        </a:defRPr>
      </a:lvl8pPr>
      <a:lvl9pPr marL="3656806" algn="l" defTabSz="457101"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3" y="374991"/>
            <a:ext cx="2466420" cy="2660692"/>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1932490" y="2644580"/>
                  <a:pt x="2453431" y="1948186"/>
                  <a:pt x="1955316" y="2618999"/>
                </a:cubicBezTo>
                <a:lnTo>
                  <a:pt x="0" y="2621844"/>
                </a:lnTo>
                <a:lnTo>
                  <a:pt x="0" y="0"/>
                </a:lnTo>
                <a:close/>
              </a:path>
            </a:pathLst>
          </a:custGeom>
          <a:solidFill>
            <a:schemeClr val="accent1">
              <a:alpha val="79000"/>
            </a:schemeClr>
          </a:solidFill>
        </p:spPr>
        <p:txBody>
          <a:bodyPr vert="horz" lIns="91440" tIns="108000" rIns="91440" bIns="10800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5" y="5874287"/>
            <a:ext cx="12191999" cy="983716"/>
          </a:xfrm>
          <a:prstGeom prst="rect">
            <a:avLst/>
          </a:prstGeom>
          <a:solidFill>
            <a:srgbClr val="0493EB"/>
          </a:solidFill>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2947331057"/>
      </p:ext>
    </p:extLst>
  </p:cSld>
  <p:clrMap bg1="lt1" tx1="dk1" bg2="lt2" tx2="dk2" accent1="accent1" accent2="accent2" accent3="accent3" accent4="accent4" accent5="accent5" accent6="accent6" hlink="hlink" folHlink="folHlink"/>
  <p:sldLayoutIdLst>
    <p:sldLayoutId id="2147483967" r:id="rId1"/>
    <p:sldLayoutId id="2147483968" r:id="rId2"/>
  </p:sldLayoutIdLst>
  <p:txStyles>
    <p:titleStyle>
      <a:lvl1pPr algn="l" defTabSz="457126"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26" rtl="0" eaLnBrk="1" latinLnBrk="0" hangingPunct="1">
        <a:spcBef>
          <a:spcPts val="600"/>
        </a:spcBef>
        <a:buFont typeface="Arial"/>
        <a:buNone/>
        <a:defRPr sz="2600" kern="1200">
          <a:ln>
            <a:noFill/>
          </a:ln>
          <a:solidFill>
            <a:srgbClr val="FFFFFF"/>
          </a:solidFill>
          <a:latin typeface="+mn-lt"/>
          <a:ea typeface="+mn-ea"/>
          <a:cs typeface="+mn-cs"/>
        </a:defRPr>
      </a:lvl1pPr>
      <a:lvl2pPr marL="742828" indent="-285704" algn="l" defTabSz="457126" rtl="0" eaLnBrk="1" latinLnBrk="0" hangingPunct="1">
        <a:spcBef>
          <a:spcPct val="20000"/>
        </a:spcBef>
        <a:buFont typeface="Arial"/>
        <a:buChar char="–"/>
        <a:defRPr sz="2800" kern="1200">
          <a:solidFill>
            <a:schemeClr val="tx1"/>
          </a:solidFill>
          <a:latin typeface="+mn-lt"/>
          <a:ea typeface="+mn-ea"/>
          <a:cs typeface="+mn-cs"/>
        </a:defRPr>
      </a:lvl2pPr>
      <a:lvl3pPr marL="1142810" indent="-228562" algn="l" defTabSz="457126" rtl="0" eaLnBrk="1" latinLnBrk="0" hangingPunct="1">
        <a:spcBef>
          <a:spcPct val="20000"/>
        </a:spcBef>
        <a:buFont typeface="Arial"/>
        <a:buChar char="•"/>
        <a:defRPr sz="2400" kern="1200">
          <a:solidFill>
            <a:schemeClr val="tx1"/>
          </a:solidFill>
          <a:latin typeface="+mn-lt"/>
          <a:ea typeface="+mn-ea"/>
          <a:cs typeface="+mn-cs"/>
        </a:defRPr>
      </a:lvl3pPr>
      <a:lvl4pPr marL="1599936" indent="-228562" algn="l" defTabSz="457126" rtl="0" eaLnBrk="1" latinLnBrk="0" hangingPunct="1">
        <a:spcBef>
          <a:spcPct val="20000"/>
        </a:spcBef>
        <a:buFont typeface="Arial"/>
        <a:buChar char="–"/>
        <a:defRPr sz="2000" kern="1200">
          <a:solidFill>
            <a:schemeClr val="tx1"/>
          </a:solidFill>
          <a:latin typeface="+mn-lt"/>
          <a:ea typeface="+mn-ea"/>
          <a:cs typeface="+mn-cs"/>
        </a:defRPr>
      </a:lvl4pPr>
      <a:lvl5pPr marL="2057062" indent="-228562" algn="l" defTabSz="457126" rtl="0" eaLnBrk="1" latinLnBrk="0" hangingPunct="1">
        <a:spcBef>
          <a:spcPct val="20000"/>
        </a:spcBef>
        <a:buFont typeface="Arial"/>
        <a:buChar char="»"/>
        <a:defRPr sz="2000" kern="1200">
          <a:solidFill>
            <a:schemeClr val="tx1"/>
          </a:solidFill>
          <a:latin typeface="+mn-lt"/>
          <a:ea typeface="+mn-ea"/>
          <a:cs typeface="+mn-cs"/>
        </a:defRPr>
      </a:lvl5pPr>
      <a:lvl6pPr marL="2514185" indent="-228562" algn="l" defTabSz="457126" rtl="0" eaLnBrk="1" latinLnBrk="0" hangingPunct="1">
        <a:spcBef>
          <a:spcPct val="20000"/>
        </a:spcBef>
        <a:buFont typeface="Arial"/>
        <a:buChar char="•"/>
        <a:defRPr sz="2000" kern="1200">
          <a:solidFill>
            <a:schemeClr val="tx1"/>
          </a:solidFill>
          <a:latin typeface="+mn-lt"/>
          <a:ea typeface="+mn-ea"/>
          <a:cs typeface="+mn-cs"/>
        </a:defRPr>
      </a:lvl6pPr>
      <a:lvl7pPr marL="2971310" indent="-228562" algn="l" defTabSz="457126" rtl="0" eaLnBrk="1" latinLnBrk="0" hangingPunct="1">
        <a:spcBef>
          <a:spcPct val="20000"/>
        </a:spcBef>
        <a:buFont typeface="Arial"/>
        <a:buChar char="•"/>
        <a:defRPr sz="2000" kern="1200">
          <a:solidFill>
            <a:schemeClr val="tx1"/>
          </a:solidFill>
          <a:latin typeface="+mn-lt"/>
          <a:ea typeface="+mn-ea"/>
          <a:cs typeface="+mn-cs"/>
        </a:defRPr>
      </a:lvl7pPr>
      <a:lvl8pPr marL="3428434" indent="-228562" algn="l" defTabSz="457126" rtl="0" eaLnBrk="1" latinLnBrk="0" hangingPunct="1">
        <a:spcBef>
          <a:spcPct val="20000"/>
        </a:spcBef>
        <a:buFont typeface="Arial"/>
        <a:buChar char="•"/>
        <a:defRPr sz="2000" kern="1200">
          <a:solidFill>
            <a:schemeClr val="tx1"/>
          </a:solidFill>
          <a:latin typeface="+mn-lt"/>
          <a:ea typeface="+mn-ea"/>
          <a:cs typeface="+mn-cs"/>
        </a:defRPr>
      </a:lvl8pPr>
      <a:lvl9pPr marL="3885558" indent="-228562" algn="l" defTabSz="45712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6" rtl="0" eaLnBrk="1" latinLnBrk="0" hangingPunct="1">
        <a:defRPr sz="1800" kern="1200">
          <a:solidFill>
            <a:schemeClr val="tx1"/>
          </a:solidFill>
          <a:latin typeface="+mn-lt"/>
          <a:ea typeface="+mn-ea"/>
          <a:cs typeface="+mn-cs"/>
        </a:defRPr>
      </a:lvl1pPr>
      <a:lvl2pPr marL="457126" algn="l" defTabSz="457126" rtl="0" eaLnBrk="1" latinLnBrk="0" hangingPunct="1">
        <a:defRPr sz="1800" kern="1200">
          <a:solidFill>
            <a:schemeClr val="tx1"/>
          </a:solidFill>
          <a:latin typeface="+mn-lt"/>
          <a:ea typeface="+mn-ea"/>
          <a:cs typeface="+mn-cs"/>
        </a:defRPr>
      </a:lvl2pPr>
      <a:lvl3pPr marL="914249" algn="l" defTabSz="457126" rtl="0" eaLnBrk="1" latinLnBrk="0" hangingPunct="1">
        <a:defRPr sz="1800" kern="1200">
          <a:solidFill>
            <a:schemeClr val="tx1"/>
          </a:solidFill>
          <a:latin typeface="+mn-lt"/>
          <a:ea typeface="+mn-ea"/>
          <a:cs typeface="+mn-cs"/>
        </a:defRPr>
      </a:lvl3pPr>
      <a:lvl4pPr marL="1371374" algn="l" defTabSz="457126" rtl="0" eaLnBrk="1" latinLnBrk="0" hangingPunct="1">
        <a:defRPr sz="1800" kern="1200">
          <a:solidFill>
            <a:schemeClr val="tx1"/>
          </a:solidFill>
          <a:latin typeface="+mn-lt"/>
          <a:ea typeface="+mn-ea"/>
          <a:cs typeface="+mn-cs"/>
        </a:defRPr>
      </a:lvl4pPr>
      <a:lvl5pPr marL="1828498" algn="l" defTabSz="457126" rtl="0" eaLnBrk="1" latinLnBrk="0" hangingPunct="1">
        <a:defRPr sz="1800" kern="1200">
          <a:solidFill>
            <a:schemeClr val="tx1"/>
          </a:solidFill>
          <a:latin typeface="+mn-lt"/>
          <a:ea typeface="+mn-ea"/>
          <a:cs typeface="+mn-cs"/>
        </a:defRPr>
      </a:lvl5pPr>
      <a:lvl6pPr marL="2285623" algn="l" defTabSz="457126" rtl="0" eaLnBrk="1" latinLnBrk="0" hangingPunct="1">
        <a:defRPr sz="1800" kern="1200">
          <a:solidFill>
            <a:schemeClr val="tx1"/>
          </a:solidFill>
          <a:latin typeface="+mn-lt"/>
          <a:ea typeface="+mn-ea"/>
          <a:cs typeface="+mn-cs"/>
        </a:defRPr>
      </a:lvl6pPr>
      <a:lvl7pPr marL="2742746" algn="l" defTabSz="457126" rtl="0" eaLnBrk="1" latinLnBrk="0" hangingPunct="1">
        <a:defRPr sz="1800" kern="1200">
          <a:solidFill>
            <a:schemeClr val="tx1"/>
          </a:solidFill>
          <a:latin typeface="+mn-lt"/>
          <a:ea typeface="+mn-ea"/>
          <a:cs typeface="+mn-cs"/>
        </a:defRPr>
      </a:lvl7pPr>
      <a:lvl8pPr marL="3199872" algn="l" defTabSz="457126" rtl="0" eaLnBrk="1" latinLnBrk="0" hangingPunct="1">
        <a:defRPr sz="1800" kern="1200">
          <a:solidFill>
            <a:schemeClr val="tx1"/>
          </a:solidFill>
          <a:latin typeface="+mn-lt"/>
          <a:ea typeface="+mn-ea"/>
          <a:cs typeface="+mn-cs"/>
        </a:defRPr>
      </a:lvl8pPr>
      <a:lvl9pPr marL="3656995" algn="l" defTabSz="457126"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3" y="374991"/>
            <a:ext cx="2466420" cy="2660692"/>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1932490" y="2644580"/>
                  <a:pt x="2453431" y="1948186"/>
                  <a:pt x="1955316" y="2618999"/>
                </a:cubicBezTo>
                <a:lnTo>
                  <a:pt x="0" y="2621844"/>
                </a:lnTo>
                <a:lnTo>
                  <a:pt x="0" y="0"/>
                </a:lnTo>
                <a:close/>
              </a:path>
            </a:pathLst>
          </a:custGeom>
          <a:solidFill>
            <a:schemeClr val="accent1">
              <a:alpha val="79000"/>
            </a:schemeClr>
          </a:solidFill>
        </p:spPr>
        <p:txBody>
          <a:bodyPr vert="horz" lIns="91440" tIns="108000" rIns="91440" bIns="10800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5" y="5874287"/>
            <a:ext cx="12191999" cy="983716"/>
          </a:xfrm>
          <a:prstGeom prst="rect">
            <a:avLst/>
          </a:prstGeom>
          <a:solidFill>
            <a:srgbClr val="0493EB"/>
          </a:solidFill>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1285740628"/>
      </p:ext>
    </p:extLst>
  </p:cSld>
  <p:clrMap bg1="lt1" tx1="dk1" bg2="lt2" tx2="dk2" accent1="accent1" accent2="accent2" accent3="accent3" accent4="accent4" accent5="accent5" accent6="accent6" hlink="hlink" folHlink="folHlink"/>
  <p:sldLayoutIdLst>
    <p:sldLayoutId id="2147483970" r:id="rId1"/>
    <p:sldLayoutId id="2147483971" r:id="rId2"/>
  </p:sldLayoutIdLst>
  <p:txStyles>
    <p:titleStyle>
      <a:lvl1pPr algn="l" defTabSz="457126"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26" rtl="0" eaLnBrk="1" latinLnBrk="0" hangingPunct="1">
        <a:spcBef>
          <a:spcPts val="600"/>
        </a:spcBef>
        <a:buFont typeface="Arial"/>
        <a:buNone/>
        <a:defRPr sz="2600" kern="1200">
          <a:ln>
            <a:noFill/>
          </a:ln>
          <a:solidFill>
            <a:srgbClr val="FFFFFF"/>
          </a:solidFill>
          <a:latin typeface="+mn-lt"/>
          <a:ea typeface="+mn-ea"/>
          <a:cs typeface="+mn-cs"/>
        </a:defRPr>
      </a:lvl1pPr>
      <a:lvl2pPr marL="742828" indent="-285704" algn="l" defTabSz="457126" rtl="0" eaLnBrk="1" latinLnBrk="0" hangingPunct="1">
        <a:spcBef>
          <a:spcPct val="20000"/>
        </a:spcBef>
        <a:buFont typeface="Arial"/>
        <a:buChar char="–"/>
        <a:defRPr sz="2800" kern="1200">
          <a:solidFill>
            <a:schemeClr val="tx1"/>
          </a:solidFill>
          <a:latin typeface="+mn-lt"/>
          <a:ea typeface="+mn-ea"/>
          <a:cs typeface="+mn-cs"/>
        </a:defRPr>
      </a:lvl2pPr>
      <a:lvl3pPr marL="1142810" indent="-228562" algn="l" defTabSz="457126" rtl="0" eaLnBrk="1" latinLnBrk="0" hangingPunct="1">
        <a:spcBef>
          <a:spcPct val="20000"/>
        </a:spcBef>
        <a:buFont typeface="Arial"/>
        <a:buChar char="•"/>
        <a:defRPr sz="2400" kern="1200">
          <a:solidFill>
            <a:schemeClr val="tx1"/>
          </a:solidFill>
          <a:latin typeface="+mn-lt"/>
          <a:ea typeface="+mn-ea"/>
          <a:cs typeface="+mn-cs"/>
        </a:defRPr>
      </a:lvl3pPr>
      <a:lvl4pPr marL="1599936" indent="-228562" algn="l" defTabSz="457126" rtl="0" eaLnBrk="1" latinLnBrk="0" hangingPunct="1">
        <a:spcBef>
          <a:spcPct val="20000"/>
        </a:spcBef>
        <a:buFont typeface="Arial"/>
        <a:buChar char="–"/>
        <a:defRPr sz="2000" kern="1200">
          <a:solidFill>
            <a:schemeClr val="tx1"/>
          </a:solidFill>
          <a:latin typeface="+mn-lt"/>
          <a:ea typeface="+mn-ea"/>
          <a:cs typeface="+mn-cs"/>
        </a:defRPr>
      </a:lvl4pPr>
      <a:lvl5pPr marL="2057062" indent="-228562" algn="l" defTabSz="457126" rtl="0" eaLnBrk="1" latinLnBrk="0" hangingPunct="1">
        <a:spcBef>
          <a:spcPct val="20000"/>
        </a:spcBef>
        <a:buFont typeface="Arial"/>
        <a:buChar char="»"/>
        <a:defRPr sz="2000" kern="1200">
          <a:solidFill>
            <a:schemeClr val="tx1"/>
          </a:solidFill>
          <a:latin typeface="+mn-lt"/>
          <a:ea typeface="+mn-ea"/>
          <a:cs typeface="+mn-cs"/>
        </a:defRPr>
      </a:lvl5pPr>
      <a:lvl6pPr marL="2514185" indent="-228562" algn="l" defTabSz="457126" rtl="0" eaLnBrk="1" latinLnBrk="0" hangingPunct="1">
        <a:spcBef>
          <a:spcPct val="20000"/>
        </a:spcBef>
        <a:buFont typeface="Arial"/>
        <a:buChar char="•"/>
        <a:defRPr sz="2000" kern="1200">
          <a:solidFill>
            <a:schemeClr val="tx1"/>
          </a:solidFill>
          <a:latin typeface="+mn-lt"/>
          <a:ea typeface="+mn-ea"/>
          <a:cs typeface="+mn-cs"/>
        </a:defRPr>
      </a:lvl6pPr>
      <a:lvl7pPr marL="2971310" indent="-228562" algn="l" defTabSz="457126" rtl="0" eaLnBrk="1" latinLnBrk="0" hangingPunct="1">
        <a:spcBef>
          <a:spcPct val="20000"/>
        </a:spcBef>
        <a:buFont typeface="Arial"/>
        <a:buChar char="•"/>
        <a:defRPr sz="2000" kern="1200">
          <a:solidFill>
            <a:schemeClr val="tx1"/>
          </a:solidFill>
          <a:latin typeface="+mn-lt"/>
          <a:ea typeface="+mn-ea"/>
          <a:cs typeface="+mn-cs"/>
        </a:defRPr>
      </a:lvl7pPr>
      <a:lvl8pPr marL="3428434" indent="-228562" algn="l" defTabSz="457126" rtl="0" eaLnBrk="1" latinLnBrk="0" hangingPunct="1">
        <a:spcBef>
          <a:spcPct val="20000"/>
        </a:spcBef>
        <a:buFont typeface="Arial"/>
        <a:buChar char="•"/>
        <a:defRPr sz="2000" kern="1200">
          <a:solidFill>
            <a:schemeClr val="tx1"/>
          </a:solidFill>
          <a:latin typeface="+mn-lt"/>
          <a:ea typeface="+mn-ea"/>
          <a:cs typeface="+mn-cs"/>
        </a:defRPr>
      </a:lvl8pPr>
      <a:lvl9pPr marL="3885558" indent="-228562" algn="l" defTabSz="45712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6" rtl="0" eaLnBrk="1" latinLnBrk="0" hangingPunct="1">
        <a:defRPr sz="1800" kern="1200">
          <a:solidFill>
            <a:schemeClr val="tx1"/>
          </a:solidFill>
          <a:latin typeface="+mn-lt"/>
          <a:ea typeface="+mn-ea"/>
          <a:cs typeface="+mn-cs"/>
        </a:defRPr>
      </a:lvl1pPr>
      <a:lvl2pPr marL="457126" algn="l" defTabSz="457126" rtl="0" eaLnBrk="1" latinLnBrk="0" hangingPunct="1">
        <a:defRPr sz="1800" kern="1200">
          <a:solidFill>
            <a:schemeClr val="tx1"/>
          </a:solidFill>
          <a:latin typeface="+mn-lt"/>
          <a:ea typeface="+mn-ea"/>
          <a:cs typeface="+mn-cs"/>
        </a:defRPr>
      </a:lvl2pPr>
      <a:lvl3pPr marL="914249" algn="l" defTabSz="457126" rtl="0" eaLnBrk="1" latinLnBrk="0" hangingPunct="1">
        <a:defRPr sz="1800" kern="1200">
          <a:solidFill>
            <a:schemeClr val="tx1"/>
          </a:solidFill>
          <a:latin typeface="+mn-lt"/>
          <a:ea typeface="+mn-ea"/>
          <a:cs typeface="+mn-cs"/>
        </a:defRPr>
      </a:lvl3pPr>
      <a:lvl4pPr marL="1371374" algn="l" defTabSz="457126" rtl="0" eaLnBrk="1" latinLnBrk="0" hangingPunct="1">
        <a:defRPr sz="1800" kern="1200">
          <a:solidFill>
            <a:schemeClr val="tx1"/>
          </a:solidFill>
          <a:latin typeface="+mn-lt"/>
          <a:ea typeface="+mn-ea"/>
          <a:cs typeface="+mn-cs"/>
        </a:defRPr>
      </a:lvl4pPr>
      <a:lvl5pPr marL="1828498" algn="l" defTabSz="457126" rtl="0" eaLnBrk="1" latinLnBrk="0" hangingPunct="1">
        <a:defRPr sz="1800" kern="1200">
          <a:solidFill>
            <a:schemeClr val="tx1"/>
          </a:solidFill>
          <a:latin typeface="+mn-lt"/>
          <a:ea typeface="+mn-ea"/>
          <a:cs typeface="+mn-cs"/>
        </a:defRPr>
      </a:lvl5pPr>
      <a:lvl6pPr marL="2285623" algn="l" defTabSz="457126" rtl="0" eaLnBrk="1" latinLnBrk="0" hangingPunct="1">
        <a:defRPr sz="1800" kern="1200">
          <a:solidFill>
            <a:schemeClr val="tx1"/>
          </a:solidFill>
          <a:latin typeface="+mn-lt"/>
          <a:ea typeface="+mn-ea"/>
          <a:cs typeface="+mn-cs"/>
        </a:defRPr>
      </a:lvl6pPr>
      <a:lvl7pPr marL="2742746" algn="l" defTabSz="457126" rtl="0" eaLnBrk="1" latinLnBrk="0" hangingPunct="1">
        <a:defRPr sz="1800" kern="1200">
          <a:solidFill>
            <a:schemeClr val="tx1"/>
          </a:solidFill>
          <a:latin typeface="+mn-lt"/>
          <a:ea typeface="+mn-ea"/>
          <a:cs typeface="+mn-cs"/>
        </a:defRPr>
      </a:lvl7pPr>
      <a:lvl8pPr marL="3199872" algn="l" defTabSz="457126" rtl="0" eaLnBrk="1" latinLnBrk="0" hangingPunct="1">
        <a:defRPr sz="1800" kern="1200">
          <a:solidFill>
            <a:schemeClr val="tx1"/>
          </a:solidFill>
          <a:latin typeface="+mn-lt"/>
          <a:ea typeface="+mn-ea"/>
          <a:cs typeface="+mn-cs"/>
        </a:defRPr>
      </a:lvl8pPr>
      <a:lvl9pPr marL="3656995" algn="l" defTabSz="45712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8" y="309527"/>
            <a:ext cx="11653524" cy="860042"/>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10325052" y="1906415"/>
            <a:ext cx="4214127" cy="401304"/>
          </a:xfrm>
          <a:prstGeom prst="rect">
            <a:avLst/>
          </a:prstGeom>
        </p:spPr>
      </p:pic>
    </p:spTree>
    <p:extLst>
      <p:ext uri="{BB962C8B-B14F-4D97-AF65-F5344CB8AC3E}">
        <p14:creationId xmlns:p14="http://schemas.microsoft.com/office/powerpoint/2010/main" val="253787216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Lst>
  <p:transition>
    <p:fade/>
  </p:transition>
  <p:txStyles>
    <p:titleStyle>
      <a:lvl1pPr algn="l" defTabSz="914367" rtl="0" eaLnBrk="1" latinLnBrk="0" hangingPunct="1">
        <a:lnSpc>
          <a:spcPct val="90000"/>
        </a:lnSpc>
        <a:spcBef>
          <a:spcPct val="0"/>
        </a:spcBef>
        <a:buNone/>
        <a:defRPr lang="en-US" sz="49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mn-cs"/>
        </a:defRPr>
      </a:lvl2pPr>
      <a:lvl3pPr marL="22098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mn-cs"/>
        </a:defRPr>
      </a:lvl3pPr>
      <a:lvl4pPr marL="45441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54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8"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918">
          <p15:clr>
            <a:srgbClr val="F26B43"/>
          </p15:clr>
        </p15:guide>
        <p15:guide id="2" pos="7661">
          <p15:clr>
            <a:srgbClr val="F26B43"/>
          </p15:clr>
        </p15:guide>
        <p15:guide id="3" pos="7085">
          <p15:clr>
            <a:srgbClr val="F26B43"/>
          </p15:clr>
        </p15:guide>
        <p15:guide id="4" pos="6509">
          <p15:clr>
            <a:srgbClr val="F26B43"/>
          </p15:clr>
        </p15:guide>
        <p15:guide id="5" pos="5933">
          <p15:clr>
            <a:srgbClr val="F26B43"/>
          </p15:clr>
        </p15:guide>
        <p15:guide id="6" pos="5357">
          <p15:clr>
            <a:srgbClr val="F26B43"/>
          </p15:clr>
        </p15:guide>
        <p15:guide id="7" pos="4781">
          <p15:clr>
            <a:srgbClr val="F26B43"/>
          </p15:clr>
        </p15:guide>
        <p15:guide id="8" pos="4205">
          <p15:clr>
            <a:srgbClr val="F26B43"/>
          </p15:clr>
        </p15:guide>
        <p15:guide id="9" pos="173">
          <p15:clr>
            <a:srgbClr val="F26B43"/>
          </p15:clr>
        </p15:guide>
        <p15:guide id="10" pos="749">
          <p15:clr>
            <a:srgbClr val="F26B43"/>
          </p15:clr>
        </p15:guide>
        <p15:guide id="11" pos="1325">
          <p15:clr>
            <a:srgbClr val="F26B43"/>
          </p15:clr>
        </p15:guide>
        <p15:guide id="12" pos="1901">
          <p15:clr>
            <a:srgbClr val="F26B43"/>
          </p15:clr>
        </p15:guide>
        <p15:guide id="13" pos="2477">
          <p15:clr>
            <a:srgbClr val="F26B43"/>
          </p15:clr>
        </p15:guide>
        <p15:guide id="14" pos="3053">
          <p15:clr>
            <a:srgbClr val="F26B43"/>
          </p15:clr>
        </p15:guide>
        <p15:guide id="15" pos="3629">
          <p15:clr>
            <a:srgbClr val="F26B43"/>
          </p15:clr>
        </p15:guide>
        <p15:guide id="16" orient="horz" pos="2203">
          <p15:clr>
            <a:srgbClr val="F26B43"/>
          </p15:clr>
        </p15:guide>
        <p15:guide id="17" orient="horz" pos="187">
          <p15:clr>
            <a:srgbClr val="F26B43"/>
          </p15:clr>
        </p15:guide>
        <p15:guide id="18" orient="horz" pos="763">
          <p15:clr>
            <a:srgbClr val="F26B43"/>
          </p15:clr>
        </p15:guide>
        <p15:guide id="19" orient="horz" pos="1339">
          <p15:clr>
            <a:srgbClr val="F26B43"/>
          </p15:clr>
        </p15:guide>
        <p15:guide id="20" orient="horz" pos="1915">
          <p15:clr>
            <a:srgbClr val="F26B43"/>
          </p15:clr>
        </p15:guide>
        <p15:guide id="21" orient="horz" pos="4219">
          <p15:clr>
            <a:srgbClr val="F26B43"/>
          </p15:clr>
        </p15:guide>
        <p15:guide id="22" orient="horz" pos="3643">
          <p15:clr>
            <a:srgbClr val="F26B43"/>
          </p15:clr>
        </p15:guide>
        <p15:guide id="23" orient="horz" pos="3067">
          <p15:clr>
            <a:srgbClr val="F26B43"/>
          </p15:clr>
        </p15:guide>
        <p15:guide id="24" orient="horz" pos="249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2" y="228605"/>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9" y="1447803"/>
            <a:ext cx="11155093" cy="205594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0769049"/>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92" r:id="rId15"/>
    <p:sldLayoutId id="2147483998" r:id="rId16"/>
    <p:sldLayoutId id="2147484001" r:id="rId17"/>
    <p:sldLayoutId id="2147484002" r:id="rId18"/>
    <p:sldLayoutId id="2147484003" r:id="rId19"/>
  </p:sldLayoutIdLst>
  <p:transition>
    <p:fade/>
  </p:transition>
  <p:hf hdr="0" ftr="0" dt="0"/>
  <p:txStyles>
    <p:titleStyle>
      <a:lvl1pPr algn="l" defTabSz="913746" rtl="0" eaLnBrk="1" latinLnBrk="0" hangingPunct="1">
        <a:lnSpc>
          <a:spcPct val="90000"/>
        </a:lnSpc>
        <a:spcBef>
          <a:spcPct val="0"/>
        </a:spcBef>
        <a:buNone/>
        <a:defRPr lang="en-US" sz="4399"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497" marR="0" indent="-339497" algn="l" defTabSz="913746" rtl="0" eaLnBrk="1" fontAlgn="auto" latinLnBrk="0" hangingPunct="1">
        <a:lnSpc>
          <a:spcPct val="90000"/>
        </a:lnSpc>
        <a:spcBef>
          <a:spcPct val="20000"/>
        </a:spcBef>
        <a:spcAft>
          <a:spcPts val="0"/>
        </a:spcAft>
        <a:buClrTx/>
        <a:buSzPct val="80000"/>
        <a:buFont typeface="Arial" pitchFamily="34" charset="0"/>
        <a:buChar char="•"/>
        <a:tabLst/>
        <a:defRPr sz="3599" kern="1200" spc="-71" baseline="0">
          <a:gradFill>
            <a:gsLst>
              <a:gs pos="1250">
                <a:schemeClr val="bg2"/>
              </a:gs>
              <a:gs pos="100000">
                <a:schemeClr val="bg2"/>
              </a:gs>
            </a:gsLst>
            <a:lin ang="5400000" scaled="0"/>
          </a:gradFill>
          <a:latin typeface="+mj-lt"/>
          <a:ea typeface="+mn-ea"/>
          <a:cs typeface="+mn-cs"/>
        </a:defRPr>
      </a:lvl1pPr>
      <a:lvl2pPr marL="572702" marR="0" indent="-233206" algn="l" defTabSz="913746"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7976" marR="0" indent="-225273" algn="l" defTabSz="913746" rtl="0" eaLnBrk="1" fontAlgn="auto" latinLnBrk="0" hangingPunct="1">
        <a:lnSpc>
          <a:spcPct val="90000"/>
        </a:lnSpc>
        <a:spcBef>
          <a:spcPct val="20000"/>
        </a:spcBef>
        <a:spcAft>
          <a:spcPts val="0"/>
        </a:spcAft>
        <a:buClrTx/>
        <a:buSzPct val="90000"/>
        <a:buFont typeface="Wingdings" pitchFamily="2" charset="2"/>
        <a:buChar char=""/>
        <a:tabLst>
          <a:tab pos="797976" algn="l"/>
        </a:tabLst>
        <a:defRPr sz="2399" kern="1200" spc="0" baseline="0">
          <a:gradFill>
            <a:gsLst>
              <a:gs pos="1250">
                <a:schemeClr val="bg2"/>
              </a:gs>
              <a:gs pos="100000">
                <a:schemeClr val="bg2"/>
              </a:gs>
            </a:gsLst>
            <a:lin ang="5400000" scaled="0"/>
          </a:gradFill>
          <a:latin typeface="+mn-lt"/>
          <a:ea typeface="+mn-ea"/>
          <a:cs typeface="+mn-cs"/>
        </a:defRPr>
      </a:lvl3pPr>
      <a:lvl4pPr marL="1029594" marR="0" indent="-231618" algn="l" defTabSz="913746"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4867" marR="0" indent="-225273" algn="l" defTabSz="913746" rtl="0" eaLnBrk="1" fontAlgn="auto" latinLnBrk="0" hangingPunct="1">
        <a:lnSpc>
          <a:spcPct val="90000"/>
        </a:lnSpc>
        <a:spcBef>
          <a:spcPct val="20000"/>
        </a:spcBef>
        <a:spcAft>
          <a:spcPts val="0"/>
        </a:spcAft>
        <a:buClrTx/>
        <a:buSzPct val="90000"/>
        <a:buFont typeface="Wingdings" pitchFamily="2" charset="2"/>
        <a:buChar char=""/>
        <a:tabLst>
          <a:tab pos="1254867" algn="l"/>
        </a:tabLst>
        <a:defRPr sz="1999" kern="1200" spc="0" baseline="0">
          <a:gradFill>
            <a:gsLst>
              <a:gs pos="1250">
                <a:schemeClr val="bg2"/>
              </a:gs>
              <a:gs pos="100000">
                <a:schemeClr val="bg2"/>
              </a:gs>
            </a:gsLst>
            <a:lin ang="5400000" scaled="0"/>
          </a:gradFill>
          <a:latin typeface="+mn-lt"/>
          <a:ea typeface="+mn-ea"/>
          <a:cs typeface="+mn-cs"/>
        </a:defRPr>
      </a:lvl5pPr>
      <a:lvl6pPr marL="2512807" indent="-228437" algn="l" defTabSz="91374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680" indent="-228437" algn="l" defTabSz="91374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554" indent="-228437" algn="l" defTabSz="91374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427" indent="-228437" algn="l" defTabSz="91374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746" rtl="0" eaLnBrk="1" latinLnBrk="0" hangingPunct="1">
        <a:defRPr sz="1899" kern="1200">
          <a:solidFill>
            <a:schemeClr val="tx1"/>
          </a:solidFill>
          <a:latin typeface="+mn-lt"/>
          <a:ea typeface="+mn-ea"/>
          <a:cs typeface="+mn-cs"/>
        </a:defRPr>
      </a:lvl1pPr>
      <a:lvl2pPr marL="456875" algn="l" defTabSz="913746" rtl="0" eaLnBrk="1" latinLnBrk="0" hangingPunct="1">
        <a:defRPr sz="1899" kern="1200">
          <a:solidFill>
            <a:schemeClr val="tx1"/>
          </a:solidFill>
          <a:latin typeface="+mn-lt"/>
          <a:ea typeface="+mn-ea"/>
          <a:cs typeface="+mn-cs"/>
        </a:defRPr>
      </a:lvl2pPr>
      <a:lvl3pPr marL="913746" algn="l" defTabSz="913746" rtl="0" eaLnBrk="1" latinLnBrk="0" hangingPunct="1">
        <a:defRPr sz="1899" kern="1200">
          <a:solidFill>
            <a:schemeClr val="tx1"/>
          </a:solidFill>
          <a:latin typeface="+mn-lt"/>
          <a:ea typeface="+mn-ea"/>
          <a:cs typeface="+mn-cs"/>
        </a:defRPr>
      </a:lvl3pPr>
      <a:lvl4pPr marL="1370622" algn="l" defTabSz="913746" rtl="0" eaLnBrk="1" latinLnBrk="0" hangingPunct="1">
        <a:defRPr sz="1899" kern="1200">
          <a:solidFill>
            <a:schemeClr val="tx1"/>
          </a:solidFill>
          <a:latin typeface="+mn-lt"/>
          <a:ea typeface="+mn-ea"/>
          <a:cs typeface="+mn-cs"/>
        </a:defRPr>
      </a:lvl4pPr>
      <a:lvl5pPr marL="1827496" algn="l" defTabSz="913746" rtl="0" eaLnBrk="1" latinLnBrk="0" hangingPunct="1">
        <a:defRPr sz="1899" kern="1200">
          <a:solidFill>
            <a:schemeClr val="tx1"/>
          </a:solidFill>
          <a:latin typeface="+mn-lt"/>
          <a:ea typeface="+mn-ea"/>
          <a:cs typeface="+mn-cs"/>
        </a:defRPr>
      </a:lvl5pPr>
      <a:lvl6pPr marL="2284370" algn="l" defTabSz="913746" rtl="0" eaLnBrk="1" latinLnBrk="0" hangingPunct="1">
        <a:defRPr sz="1899" kern="1200">
          <a:solidFill>
            <a:schemeClr val="tx1"/>
          </a:solidFill>
          <a:latin typeface="+mn-lt"/>
          <a:ea typeface="+mn-ea"/>
          <a:cs typeface="+mn-cs"/>
        </a:defRPr>
      </a:lvl6pPr>
      <a:lvl7pPr marL="2741242" algn="l" defTabSz="913746" rtl="0" eaLnBrk="1" latinLnBrk="0" hangingPunct="1">
        <a:defRPr sz="1899" kern="1200">
          <a:solidFill>
            <a:schemeClr val="tx1"/>
          </a:solidFill>
          <a:latin typeface="+mn-lt"/>
          <a:ea typeface="+mn-ea"/>
          <a:cs typeface="+mn-cs"/>
        </a:defRPr>
      </a:lvl7pPr>
      <a:lvl8pPr marL="3198116" algn="l" defTabSz="913746" rtl="0" eaLnBrk="1" latinLnBrk="0" hangingPunct="1">
        <a:defRPr sz="1899" kern="1200">
          <a:solidFill>
            <a:schemeClr val="tx1"/>
          </a:solidFill>
          <a:latin typeface="+mn-lt"/>
          <a:ea typeface="+mn-ea"/>
          <a:cs typeface="+mn-cs"/>
        </a:defRPr>
      </a:lvl8pPr>
      <a:lvl9pPr marL="3654990" algn="l" defTabSz="913746" rtl="0" eaLnBrk="1" latinLnBrk="0" hangingPunct="1">
        <a:defRPr sz="18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311099"/>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1096987561"/>
      </p:ext>
    </p:extLst>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l" defTabSz="457101"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01" rtl="0" eaLnBrk="1" latinLnBrk="0" hangingPunct="1">
        <a:spcBef>
          <a:spcPts val="600"/>
        </a:spcBef>
        <a:buFont typeface="Arial"/>
        <a:buNone/>
        <a:defRPr sz="2600" kern="1200">
          <a:ln>
            <a:noFill/>
          </a:ln>
          <a:solidFill>
            <a:srgbClr val="FFFFFF"/>
          </a:solidFill>
          <a:latin typeface="+mn-lt"/>
          <a:ea typeface="+mn-ea"/>
          <a:cs typeface="+mn-cs"/>
        </a:defRPr>
      </a:lvl1pPr>
      <a:lvl2pPr marL="742789" indent="-285689" algn="l" defTabSz="457101" rtl="0" eaLnBrk="1" latinLnBrk="0" hangingPunct="1">
        <a:spcBef>
          <a:spcPct val="20000"/>
        </a:spcBef>
        <a:buFont typeface="Arial"/>
        <a:buChar char="–"/>
        <a:defRPr sz="2800" kern="1200">
          <a:solidFill>
            <a:schemeClr val="tx1"/>
          </a:solidFill>
          <a:latin typeface="+mn-lt"/>
          <a:ea typeface="+mn-ea"/>
          <a:cs typeface="+mn-cs"/>
        </a:defRPr>
      </a:lvl2pPr>
      <a:lvl3pPr marL="1142751" indent="-228550" algn="l" defTabSz="457101" rtl="0" eaLnBrk="1" latinLnBrk="0" hangingPunct="1">
        <a:spcBef>
          <a:spcPct val="20000"/>
        </a:spcBef>
        <a:buFont typeface="Arial"/>
        <a:buChar char="•"/>
        <a:defRPr sz="2400" kern="1200">
          <a:solidFill>
            <a:schemeClr val="tx1"/>
          </a:solidFill>
          <a:latin typeface="+mn-lt"/>
          <a:ea typeface="+mn-ea"/>
          <a:cs typeface="+mn-cs"/>
        </a:defRPr>
      </a:lvl3pPr>
      <a:lvl4pPr marL="1599853" indent="-228550" algn="l" defTabSz="457101" rtl="0" eaLnBrk="1" latinLnBrk="0" hangingPunct="1">
        <a:spcBef>
          <a:spcPct val="20000"/>
        </a:spcBef>
        <a:buFont typeface="Arial"/>
        <a:buChar char="–"/>
        <a:defRPr sz="2000" kern="1200">
          <a:solidFill>
            <a:schemeClr val="tx1"/>
          </a:solidFill>
          <a:latin typeface="+mn-lt"/>
          <a:ea typeface="+mn-ea"/>
          <a:cs typeface="+mn-cs"/>
        </a:defRPr>
      </a:lvl4pPr>
      <a:lvl5pPr marL="2056954" indent="-228550" algn="l" defTabSz="457101" rtl="0" eaLnBrk="1" latinLnBrk="0" hangingPunct="1">
        <a:spcBef>
          <a:spcPct val="20000"/>
        </a:spcBef>
        <a:buFont typeface="Arial"/>
        <a:buChar char="»"/>
        <a:defRPr sz="2000" kern="1200">
          <a:solidFill>
            <a:schemeClr val="tx1"/>
          </a:solidFill>
          <a:latin typeface="+mn-lt"/>
          <a:ea typeface="+mn-ea"/>
          <a:cs typeface="+mn-cs"/>
        </a:defRPr>
      </a:lvl5pPr>
      <a:lvl6pPr marL="2514054" indent="-228550"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55" indent="-228550"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55" indent="-228550"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56" indent="-228550" algn="l" defTabSz="45710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01" rtl="0" eaLnBrk="1" latinLnBrk="0" hangingPunct="1">
        <a:defRPr sz="1800" kern="1200">
          <a:solidFill>
            <a:schemeClr val="tx1"/>
          </a:solidFill>
          <a:latin typeface="+mn-lt"/>
          <a:ea typeface="+mn-ea"/>
          <a:cs typeface="+mn-cs"/>
        </a:defRPr>
      </a:lvl1pPr>
      <a:lvl2pPr marL="457101" algn="l" defTabSz="457101" rtl="0" eaLnBrk="1" latinLnBrk="0" hangingPunct="1">
        <a:defRPr sz="1800" kern="1200">
          <a:solidFill>
            <a:schemeClr val="tx1"/>
          </a:solidFill>
          <a:latin typeface="+mn-lt"/>
          <a:ea typeface="+mn-ea"/>
          <a:cs typeface="+mn-cs"/>
        </a:defRPr>
      </a:lvl2pPr>
      <a:lvl3pPr marL="914201" algn="l" defTabSz="457101" rtl="0" eaLnBrk="1" latinLnBrk="0" hangingPunct="1">
        <a:defRPr sz="1800" kern="1200">
          <a:solidFill>
            <a:schemeClr val="tx1"/>
          </a:solidFill>
          <a:latin typeface="+mn-lt"/>
          <a:ea typeface="+mn-ea"/>
          <a:cs typeface="+mn-cs"/>
        </a:defRPr>
      </a:lvl3pPr>
      <a:lvl4pPr marL="1371302" algn="l" defTabSz="457101" rtl="0" eaLnBrk="1" latinLnBrk="0" hangingPunct="1">
        <a:defRPr sz="1800" kern="1200">
          <a:solidFill>
            <a:schemeClr val="tx1"/>
          </a:solidFill>
          <a:latin typeface="+mn-lt"/>
          <a:ea typeface="+mn-ea"/>
          <a:cs typeface="+mn-cs"/>
        </a:defRPr>
      </a:lvl4pPr>
      <a:lvl5pPr marL="1828403" algn="l" defTabSz="457101" rtl="0" eaLnBrk="1" latinLnBrk="0" hangingPunct="1">
        <a:defRPr sz="1800" kern="1200">
          <a:solidFill>
            <a:schemeClr val="tx1"/>
          </a:solidFill>
          <a:latin typeface="+mn-lt"/>
          <a:ea typeface="+mn-ea"/>
          <a:cs typeface="+mn-cs"/>
        </a:defRPr>
      </a:lvl5pPr>
      <a:lvl6pPr marL="2285504" algn="l" defTabSz="457101" rtl="0" eaLnBrk="1" latinLnBrk="0" hangingPunct="1">
        <a:defRPr sz="1800" kern="1200">
          <a:solidFill>
            <a:schemeClr val="tx1"/>
          </a:solidFill>
          <a:latin typeface="+mn-lt"/>
          <a:ea typeface="+mn-ea"/>
          <a:cs typeface="+mn-cs"/>
        </a:defRPr>
      </a:lvl6pPr>
      <a:lvl7pPr marL="2742604" algn="l" defTabSz="457101" rtl="0" eaLnBrk="1" latinLnBrk="0" hangingPunct="1">
        <a:defRPr sz="1800" kern="1200">
          <a:solidFill>
            <a:schemeClr val="tx1"/>
          </a:solidFill>
          <a:latin typeface="+mn-lt"/>
          <a:ea typeface="+mn-ea"/>
          <a:cs typeface="+mn-cs"/>
        </a:defRPr>
      </a:lvl7pPr>
      <a:lvl8pPr marL="3199705" algn="l" defTabSz="457101" rtl="0" eaLnBrk="1" latinLnBrk="0" hangingPunct="1">
        <a:defRPr sz="1800" kern="1200">
          <a:solidFill>
            <a:schemeClr val="tx1"/>
          </a:solidFill>
          <a:latin typeface="+mn-lt"/>
          <a:ea typeface="+mn-ea"/>
          <a:cs typeface="+mn-cs"/>
        </a:defRPr>
      </a:lvl8pPr>
      <a:lvl9pPr marL="3656806" algn="l" defTabSz="45710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311099"/>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158722170"/>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457101"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01" rtl="0" eaLnBrk="1" latinLnBrk="0" hangingPunct="1">
        <a:spcBef>
          <a:spcPts val="600"/>
        </a:spcBef>
        <a:buFont typeface="Arial"/>
        <a:buNone/>
        <a:defRPr sz="2600" kern="1200">
          <a:ln>
            <a:noFill/>
          </a:ln>
          <a:solidFill>
            <a:srgbClr val="FFFFFF"/>
          </a:solidFill>
          <a:latin typeface="+mn-lt"/>
          <a:ea typeface="+mn-ea"/>
          <a:cs typeface="+mn-cs"/>
        </a:defRPr>
      </a:lvl1pPr>
      <a:lvl2pPr marL="742789" indent="-285689" algn="l" defTabSz="457101" rtl="0" eaLnBrk="1" latinLnBrk="0" hangingPunct="1">
        <a:spcBef>
          <a:spcPct val="20000"/>
        </a:spcBef>
        <a:buFont typeface="Arial"/>
        <a:buChar char="–"/>
        <a:defRPr sz="2800" kern="1200">
          <a:solidFill>
            <a:schemeClr val="tx1"/>
          </a:solidFill>
          <a:latin typeface="+mn-lt"/>
          <a:ea typeface="+mn-ea"/>
          <a:cs typeface="+mn-cs"/>
        </a:defRPr>
      </a:lvl2pPr>
      <a:lvl3pPr marL="1142751" indent="-228550" algn="l" defTabSz="457101" rtl="0" eaLnBrk="1" latinLnBrk="0" hangingPunct="1">
        <a:spcBef>
          <a:spcPct val="20000"/>
        </a:spcBef>
        <a:buFont typeface="Arial"/>
        <a:buChar char="•"/>
        <a:defRPr sz="2400" kern="1200">
          <a:solidFill>
            <a:schemeClr val="tx1"/>
          </a:solidFill>
          <a:latin typeface="+mn-lt"/>
          <a:ea typeface="+mn-ea"/>
          <a:cs typeface="+mn-cs"/>
        </a:defRPr>
      </a:lvl3pPr>
      <a:lvl4pPr marL="1599853" indent="-228550" algn="l" defTabSz="457101" rtl="0" eaLnBrk="1" latinLnBrk="0" hangingPunct="1">
        <a:spcBef>
          <a:spcPct val="20000"/>
        </a:spcBef>
        <a:buFont typeface="Arial"/>
        <a:buChar char="–"/>
        <a:defRPr sz="2000" kern="1200">
          <a:solidFill>
            <a:schemeClr val="tx1"/>
          </a:solidFill>
          <a:latin typeface="+mn-lt"/>
          <a:ea typeface="+mn-ea"/>
          <a:cs typeface="+mn-cs"/>
        </a:defRPr>
      </a:lvl4pPr>
      <a:lvl5pPr marL="2056954" indent="-228550" algn="l" defTabSz="457101" rtl="0" eaLnBrk="1" latinLnBrk="0" hangingPunct="1">
        <a:spcBef>
          <a:spcPct val="20000"/>
        </a:spcBef>
        <a:buFont typeface="Arial"/>
        <a:buChar char="»"/>
        <a:defRPr sz="2000" kern="1200">
          <a:solidFill>
            <a:schemeClr val="tx1"/>
          </a:solidFill>
          <a:latin typeface="+mn-lt"/>
          <a:ea typeface="+mn-ea"/>
          <a:cs typeface="+mn-cs"/>
        </a:defRPr>
      </a:lvl5pPr>
      <a:lvl6pPr marL="2514054" indent="-228550"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55" indent="-228550"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55" indent="-228550"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56" indent="-228550" algn="l" defTabSz="45710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01" rtl="0" eaLnBrk="1" latinLnBrk="0" hangingPunct="1">
        <a:defRPr sz="1800" kern="1200">
          <a:solidFill>
            <a:schemeClr val="tx1"/>
          </a:solidFill>
          <a:latin typeface="+mn-lt"/>
          <a:ea typeface="+mn-ea"/>
          <a:cs typeface="+mn-cs"/>
        </a:defRPr>
      </a:lvl1pPr>
      <a:lvl2pPr marL="457101" algn="l" defTabSz="457101" rtl="0" eaLnBrk="1" latinLnBrk="0" hangingPunct="1">
        <a:defRPr sz="1800" kern="1200">
          <a:solidFill>
            <a:schemeClr val="tx1"/>
          </a:solidFill>
          <a:latin typeface="+mn-lt"/>
          <a:ea typeface="+mn-ea"/>
          <a:cs typeface="+mn-cs"/>
        </a:defRPr>
      </a:lvl2pPr>
      <a:lvl3pPr marL="914201" algn="l" defTabSz="457101" rtl="0" eaLnBrk="1" latinLnBrk="0" hangingPunct="1">
        <a:defRPr sz="1800" kern="1200">
          <a:solidFill>
            <a:schemeClr val="tx1"/>
          </a:solidFill>
          <a:latin typeface="+mn-lt"/>
          <a:ea typeface="+mn-ea"/>
          <a:cs typeface="+mn-cs"/>
        </a:defRPr>
      </a:lvl3pPr>
      <a:lvl4pPr marL="1371302" algn="l" defTabSz="457101" rtl="0" eaLnBrk="1" latinLnBrk="0" hangingPunct="1">
        <a:defRPr sz="1800" kern="1200">
          <a:solidFill>
            <a:schemeClr val="tx1"/>
          </a:solidFill>
          <a:latin typeface="+mn-lt"/>
          <a:ea typeface="+mn-ea"/>
          <a:cs typeface="+mn-cs"/>
        </a:defRPr>
      </a:lvl4pPr>
      <a:lvl5pPr marL="1828403" algn="l" defTabSz="457101" rtl="0" eaLnBrk="1" latinLnBrk="0" hangingPunct="1">
        <a:defRPr sz="1800" kern="1200">
          <a:solidFill>
            <a:schemeClr val="tx1"/>
          </a:solidFill>
          <a:latin typeface="+mn-lt"/>
          <a:ea typeface="+mn-ea"/>
          <a:cs typeface="+mn-cs"/>
        </a:defRPr>
      </a:lvl5pPr>
      <a:lvl6pPr marL="2285504" algn="l" defTabSz="457101" rtl="0" eaLnBrk="1" latinLnBrk="0" hangingPunct="1">
        <a:defRPr sz="1800" kern="1200">
          <a:solidFill>
            <a:schemeClr val="tx1"/>
          </a:solidFill>
          <a:latin typeface="+mn-lt"/>
          <a:ea typeface="+mn-ea"/>
          <a:cs typeface="+mn-cs"/>
        </a:defRPr>
      </a:lvl6pPr>
      <a:lvl7pPr marL="2742604" algn="l" defTabSz="457101" rtl="0" eaLnBrk="1" latinLnBrk="0" hangingPunct="1">
        <a:defRPr sz="1800" kern="1200">
          <a:solidFill>
            <a:schemeClr val="tx1"/>
          </a:solidFill>
          <a:latin typeface="+mn-lt"/>
          <a:ea typeface="+mn-ea"/>
          <a:cs typeface="+mn-cs"/>
        </a:defRPr>
      </a:lvl7pPr>
      <a:lvl8pPr marL="3199705" algn="l" defTabSz="457101" rtl="0" eaLnBrk="1" latinLnBrk="0" hangingPunct="1">
        <a:defRPr sz="1800" kern="1200">
          <a:solidFill>
            <a:schemeClr val="tx1"/>
          </a:solidFill>
          <a:latin typeface="+mn-lt"/>
          <a:ea typeface="+mn-ea"/>
          <a:cs typeface="+mn-cs"/>
        </a:defRPr>
      </a:lvl8pPr>
      <a:lvl9pPr marL="3656806" algn="l" defTabSz="45710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1098"/>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 y="5874285"/>
            <a:ext cx="12191999" cy="983716"/>
          </a:xfrm>
          <a:prstGeom prst="rect">
            <a:avLst/>
          </a:prstGeom>
          <a:solidFill>
            <a:srgbClr val="0493EB"/>
          </a:solidFill>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39924802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457189"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89" rtl="0" eaLnBrk="1" latinLnBrk="0" hangingPunct="1">
        <a:spcBef>
          <a:spcPts val="600"/>
        </a:spcBef>
        <a:buFont typeface="Arial"/>
        <a:buNone/>
        <a:defRPr sz="2600" kern="1200">
          <a:ln>
            <a:noFill/>
          </a:ln>
          <a:solidFill>
            <a:srgbClr val="FFFFFF"/>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374989"/>
            <a:ext cx="2466420" cy="2660692"/>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1932490" y="2644580"/>
                  <a:pt x="2453431" y="1948186"/>
                  <a:pt x="1955316" y="2618999"/>
                </a:cubicBezTo>
                <a:lnTo>
                  <a:pt x="0" y="2621844"/>
                </a:lnTo>
                <a:lnTo>
                  <a:pt x="0" y="0"/>
                </a:lnTo>
                <a:close/>
              </a:path>
            </a:pathLst>
          </a:custGeom>
          <a:solidFill>
            <a:schemeClr val="accent1">
              <a:alpha val="79000"/>
            </a:schemeClr>
          </a:solidFill>
        </p:spPr>
        <p:txBody>
          <a:bodyPr vert="horz" lIns="91440" tIns="108000" rIns="91440" bIns="10800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 y="5874285"/>
            <a:ext cx="12191999" cy="983716"/>
          </a:xfrm>
          <a:prstGeom prst="rect">
            <a:avLst/>
          </a:prstGeom>
          <a:solidFill>
            <a:srgbClr val="0493EB"/>
          </a:solidFill>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71455914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457189"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89" rtl="0" eaLnBrk="1" latinLnBrk="0" hangingPunct="1">
        <a:spcBef>
          <a:spcPts val="600"/>
        </a:spcBef>
        <a:buFont typeface="Arial"/>
        <a:buNone/>
        <a:defRPr sz="2600" kern="1200">
          <a:ln>
            <a:noFill/>
          </a:ln>
          <a:solidFill>
            <a:srgbClr val="FFFFFF"/>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1" y="228604"/>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8" y="1447803"/>
            <a:ext cx="11155093" cy="205594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733817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30" r:id="rId15"/>
    <p:sldLayoutId id="2147483736" r:id="rId16"/>
    <p:sldLayoutId id="2147483739" r:id="rId17"/>
    <p:sldLayoutId id="2147483740" r:id="rId18"/>
  </p:sldLayoutIdLst>
  <p:transition>
    <p:fade/>
  </p:transition>
  <p:hf hdr="0" ftr="0" dt="0"/>
  <p:txStyles>
    <p:titleStyle>
      <a:lvl1pPr algn="l" defTabSz="913769" rtl="0" eaLnBrk="1" latinLnBrk="0" hangingPunct="1">
        <a:lnSpc>
          <a:spcPct val="90000"/>
        </a:lnSpc>
        <a:spcBef>
          <a:spcPct val="0"/>
        </a:spcBef>
        <a:buNone/>
        <a:defRPr lang="en-US" sz="4399"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505" marR="0" indent="-339505" algn="l" defTabSz="913769" rtl="0" eaLnBrk="1" fontAlgn="auto" latinLnBrk="0" hangingPunct="1">
        <a:lnSpc>
          <a:spcPct val="90000"/>
        </a:lnSpc>
        <a:spcBef>
          <a:spcPct val="20000"/>
        </a:spcBef>
        <a:spcAft>
          <a:spcPts val="0"/>
        </a:spcAft>
        <a:buClrTx/>
        <a:buSzPct val="80000"/>
        <a:buFont typeface="Arial" pitchFamily="34" charset="0"/>
        <a:buChar char="•"/>
        <a:tabLst/>
        <a:defRPr sz="3599" kern="1200" spc="-71" baseline="0">
          <a:gradFill>
            <a:gsLst>
              <a:gs pos="1250">
                <a:schemeClr val="bg2"/>
              </a:gs>
              <a:gs pos="100000">
                <a:schemeClr val="bg2"/>
              </a:gs>
            </a:gsLst>
            <a:lin ang="5400000" scaled="0"/>
          </a:gradFill>
          <a:latin typeface="+mj-lt"/>
          <a:ea typeface="+mn-ea"/>
          <a:cs typeface="+mn-cs"/>
        </a:defRPr>
      </a:lvl1pPr>
      <a:lvl2pPr marL="572716" marR="0" indent="-233212" algn="l" defTabSz="91376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7996" marR="0" indent="-225278" algn="l" defTabSz="913769" rtl="0" eaLnBrk="1" fontAlgn="auto" latinLnBrk="0" hangingPunct="1">
        <a:lnSpc>
          <a:spcPct val="90000"/>
        </a:lnSpc>
        <a:spcBef>
          <a:spcPct val="20000"/>
        </a:spcBef>
        <a:spcAft>
          <a:spcPts val="0"/>
        </a:spcAft>
        <a:buClrTx/>
        <a:buSzPct val="90000"/>
        <a:buFont typeface="Wingdings" pitchFamily="2" charset="2"/>
        <a:buChar char=""/>
        <a:tabLst>
          <a:tab pos="797996" algn="l"/>
        </a:tabLst>
        <a:defRPr sz="2399" kern="1200" spc="0" baseline="0">
          <a:gradFill>
            <a:gsLst>
              <a:gs pos="1250">
                <a:schemeClr val="bg2"/>
              </a:gs>
              <a:gs pos="100000">
                <a:schemeClr val="bg2"/>
              </a:gs>
            </a:gsLst>
            <a:lin ang="5400000" scaled="0"/>
          </a:gradFill>
          <a:latin typeface="+mn-lt"/>
          <a:ea typeface="+mn-ea"/>
          <a:cs typeface="+mn-cs"/>
        </a:defRPr>
      </a:lvl3pPr>
      <a:lvl4pPr marL="1029620" marR="0" indent="-231624" algn="l" defTabSz="91376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4898" marR="0" indent="-225278" algn="l" defTabSz="913769" rtl="0" eaLnBrk="1" fontAlgn="auto" latinLnBrk="0" hangingPunct="1">
        <a:lnSpc>
          <a:spcPct val="90000"/>
        </a:lnSpc>
        <a:spcBef>
          <a:spcPct val="20000"/>
        </a:spcBef>
        <a:spcAft>
          <a:spcPts val="0"/>
        </a:spcAft>
        <a:buClrTx/>
        <a:buSzPct val="90000"/>
        <a:buFont typeface="Wingdings" pitchFamily="2" charset="2"/>
        <a:buChar char=""/>
        <a:tabLst>
          <a:tab pos="1254898" algn="l"/>
        </a:tabLst>
        <a:defRPr sz="1999" kern="1200" spc="0" baseline="0">
          <a:gradFill>
            <a:gsLst>
              <a:gs pos="1250">
                <a:schemeClr val="bg2"/>
              </a:gs>
              <a:gs pos="100000">
                <a:schemeClr val="bg2"/>
              </a:gs>
            </a:gsLst>
            <a:lin ang="5400000" scaled="0"/>
          </a:gradFill>
          <a:latin typeface="+mn-lt"/>
          <a:ea typeface="+mn-ea"/>
          <a:cs typeface="+mn-cs"/>
        </a:defRPr>
      </a:lvl5pPr>
      <a:lvl6pPr marL="2512869"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754"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640"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524" indent="-228442" algn="l" defTabSz="91376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769" rtl="0" eaLnBrk="1" latinLnBrk="0" hangingPunct="1">
        <a:defRPr sz="1899" kern="1200">
          <a:solidFill>
            <a:schemeClr val="tx1"/>
          </a:solidFill>
          <a:latin typeface="+mn-lt"/>
          <a:ea typeface="+mn-ea"/>
          <a:cs typeface="+mn-cs"/>
        </a:defRPr>
      </a:lvl1pPr>
      <a:lvl2pPr marL="456886" algn="l" defTabSz="913769" rtl="0" eaLnBrk="1" latinLnBrk="0" hangingPunct="1">
        <a:defRPr sz="1899" kern="1200">
          <a:solidFill>
            <a:schemeClr val="tx1"/>
          </a:solidFill>
          <a:latin typeface="+mn-lt"/>
          <a:ea typeface="+mn-ea"/>
          <a:cs typeface="+mn-cs"/>
        </a:defRPr>
      </a:lvl2pPr>
      <a:lvl3pPr marL="913769" algn="l" defTabSz="913769" rtl="0" eaLnBrk="1" latinLnBrk="0" hangingPunct="1">
        <a:defRPr sz="1899" kern="1200">
          <a:solidFill>
            <a:schemeClr val="tx1"/>
          </a:solidFill>
          <a:latin typeface="+mn-lt"/>
          <a:ea typeface="+mn-ea"/>
          <a:cs typeface="+mn-cs"/>
        </a:defRPr>
      </a:lvl3pPr>
      <a:lvl4pPr marL="1370656" algn="l" defTabSz="913769" rtl="0" eaLnBrk="1" latinLnBrk="0" hangingPunct="1">
        <a:defRPr sz="1899" kern="1200">
          <a:solidFill>
            <a:schemeClr val="tx1"/>
          </a:solidFill>
          <a:latin typeface="+mn-lt"/>
          <a:ea typeface="+mn-ea"/>
          <a:cs typeface="+mn-cs"/>
        </a:defRPr>
      </a:lvl4pPr>
      <a:lvl5pPr marL="1827541" algn="l" defTabSz="913769" rtl="0" eaLnBrk="1" latinLnBrk="0" hangingPunct="1">
        <a:defRPr sz="1899" kern="1200">
          <a:solidFill>
            <a:schemeClr val="tx1"/>
          </a:solidFill>
          <a:latin typeface="+mn-lt"/>
          <a:ea typeface="+mn-ea"/>
          <a:cs typeface="+mn-cs"/>
        </a:defRPr>
      </a:lvl5pPr>
      <a:lvl6pPr marL="2284426" algn="l" defTabSz="913769" rtl="0" eaLnBrk="1" latinLnBrk="0" hangingPunct="1">
        <a:defRPr sz="1899" kern="1200">
          <a:solidFill>
            <a:schemeClr val="tx1"/>
          </a:solidFill>
          <a:latin typeface="+mn-lt"/>
          <a:ea typeface="+mn-ea"/>
          <a:cs typeface="+mn-cs"/>
        </a:defRPr>
      </a:lvl6pPr>
      <a:lvl7pPr marL="2741310" algn="l" defTabSz="913769" rtl="0" eaLnBrk="1" latinLnBrk="0" hangingPunct="1">
        <a:defRPr sz="1899" kern="1200">
          <a:solidFill>
            <a:schemeClr val="tx1"/>
          </a:solidFill>
          <a:latin typeface="+mn-lt"/>
          <a:ea typeface="+mn-ea"/>
          <a:cs typeface="+mn-cs"/>
        </a:defRPr>
      </a:lvl7pPr>
      <a:lvl8pPr marL="3198196" algn="l" defTabSz="913769" rtl="0" eaLnBrk="1" latinLnBrk="0" hangingPunct="1">
        <a:defRPr sz="1899" kern="1200">
          <a:solidFill>
            <a:schemeClr val="tx1"/>
          </a:solidFill>
          <a:latin typeface="+mn-lt"/>
          <a:ea typeface="+mn-ea"/>
          <a:cs typeface="+mn-cs"/>
        </a:defRPr>
      </a:lvl8pPr>
      <a:lvl9pPr marL="3655081" algn="l" defTabSz="913769" rtl="0" eaLnBrk="1" latinLnBrk="0" hangingPunct="1">
        <a:defRPr sz="18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11280916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671B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1100"/>
            <a:ext cx="3250992" cy="1640037"/>
          </a:xfrm>
          <a:custGeom>
            <a:avLst/>
            <a:gdLst>
              <a:gd name="connsiteX0" fmla="*/ 0 w 2465778"/>
              <a:gd name="connsiteY0" fmla="*/ 0 h 2621844"/>
              <a:gd name="connsiteX1" fmla="*/ 2465778 w 2465778"/>
              <a:gd name="connsiteY1" fmla="*/ 0 h 2621844"/>
              <a:gd name="connsiteX2" fmla="*/ 2465778 w 2465778"/>
              <a:gd name="connsiteY2" fmla="*/ 2621844 h 2621844"/>
              <a:gd name="connsiteX3" fmla="*/ 0 w 2465778"/>
              <a:gd name="connsiteY3" fmla="*/ 2621844 h 2621844"/>
              <a:gd name="connsiteX4" fmla="*/ 0 w 2465778"/>
              <a:gd name="connsiteY4"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465778 w 2465778"/>
              <a:gd name="connsiteY3" fmla="*/ 2621844 h 2621844"/>
              <a:gd name="connsiteX4" fmla="*/ 1955316 w 2465778"/>
              <a:gd name="connsiteY4" fmla="*/ 2618999 h 2621844"/>
              <a:gd name="connsiteX5" fmla="*/ 0 w 2465778"/>
              <a:gd name="connsiteY5" fmla="*/ 2621844 h 2621844"/>
              <a:gd name="connsiteX6" fmla="*/ 0 w 2465778"/>
              <a:gd name="connsiteY6"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1955316 w 2465778"/>
              <a:gd name="connsiteY3" fmla="*/ 2618999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 name="connsiteX0" fmla="*/ 0 w 2465778"/>
              <a:gd name="connsiteY0" fmla="*/ 0 h 2621844"/>
              <a:gd name="connsiteX1" fmla="*/ 2465778 w 2465778"/>
              <a:gd name="connsiteY1" fmla="*/ 0 h 2621844"/>
              <a:gd name="connsiteX2" fmla="*/ 2465777 w 2465778"/>
              <a:gd name="connsiteY2" fmla="*/ 1959037 h 2621844"/>
              <a:gd name="connsiteX3" fmla="*/ 2201844 w 2465778"/>
              <a:gd name="connsiteY3" fmla="*/ 2619000 h 2621844"/>
              <a:gd name="connsiteX4" fmla="*/ 0 w 2465778"/>
              <a:gd name="connsiteY4" fmla="*/ 2621844 h 2621844"/>
              <a:gd name="connsiteX5" fmla="*/ 0 w 2465778"/>
              <a:gd name="connsiteY5" fmla="*/ 0 h 26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78" h="2621844">
                <a:moveTo>
                  <a:pt x="0" y="0"/>
                </a:moveTo>
                <a:lnTo>
                  <a:pt x="2465778" y="0"/>
                </a:lnTo>
                <a:cubicBezTo>
                  <a:pt x="2465778" y="653012"/>
                  <a:pt x="2465777" y="1306025"/>
                  <a:pt x="2465777" y="1959037"/>
                </a:cubicBezTo>
                <a:cubicBezTo>
                  <a:pt x="2455131" y="1981448"/>
                  <a:pt x="2226625" y="2533305"/>
                  <a:pt x="2201844" y="2619000"/>
                </a:cubicBezTo>
                <a:lnTo>
                  <a:pt x="0" y="2621844"/>
                </a:lnTo>
                <a:lnTo>
                  <a:pt x="0" y="0"/>
                </a:lnTo>
                <a:close/>
              </a:path>
            </a:pathLst>
          </a:custGeom>
          <a:solidFill>
            <a:schemeClr val="accent1">
              <a:alpha val="79000"/>
            </a:schemeClr>
          </a:solidFill>
        </p:spPr>
        <p:txBody>
          <a:bodyPr vert="horz" wrap="square" lIns="91440" tIns="108000" rIns="91440" bIns="10800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3" y="5874286"/>
            <a:ext cx="12191999" cy="983716"/>
          </a:xfrm>
          <a:prstGeom prst="rect">
            <a:avLst/>
          </a:prstGeom>
          <a:solidFill>
            <a:srgbClr val="0493EB"/>
          </a:solidFill>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1702069016"/>
      </p:ext>
    </p:extLst>
  </p:cSld>
  <p:clrMap bg1="lt1" tx1="dk1" bg2="lt2" tx2="dk2" accent1="accent1" accent2="accent2" accent3="accent3" accent4="accent4" accent5="accent5" accent6="accent6" hlink="hlink" folHlink="folHlink"/>
  <p:sldLayoutIdLst>
    <p:sldLayoutId id="2147483765" r:id="rId1"/>
    <p:sldLayoutId id="2147483767" r:id="rId2"/>
  </p:sldLayoutIdLst>
  <p:txStyles>
    <p:titleStyle>
      <a:lvl1pPr algn="l" defTabSz="457137" rtl="0" eaLnBrk="1" latinLnBrk="0" hangingPunct="1">
        <a:lnSpc>
          <a:spcPct val="70000"/>
        </a:lnSpc>
        <a:spcBef>
          <a:spcPct val="0"/>
        </a:spcBef>
        <a:buNone/>
        <a:defRPr sz="4400" kern="1200" cap="all" spc="-200">
          <a:solidFill>
            <a:schemeClr val="bg1"/>
          </a:solidFill>
          <a:effectLst/>
          <a:latin typeface="+mj-lt"/>
          <a:ea typeface="+mj-ea"/>
          <a:cs typeface="+mj-cs"/>
        </a:defRPr>
      </a:lvl1pPr>
    </p:titleStyle>
    <p:bodyStyle>
      <a:lvl1pPr marL="0" indent="0" algn="l" defTabSz="457137" rtl="0" eaLnBrk="1" latinLnBrk="0" hangingPunct="1">
        <a:spcBef>
          <a:spcPts val="600"/>
        </a:spcBef>
        <a:buFont typeface="Arial"/>
        <a:buNone/>
        <a:defRPr sz="2600" kern="1200">
          <a:ln>
            <a:noFill/>
          </a:ln>
          <a:solidFill>
            <a:srgbClr val="FFFFFF"/>
          </a:solidFill>
          <a:latin typeface="+mn-lt"/>
          <a:ea typeface="+mn-ea"/>
          <a:cs typeface="+mn-cs"/>
        </a:defRPr>
      </a:lvl1pPr>
      <a:lvl2pPr marL="742847" indent="-285710" algn="l" defTabSz="457137" rtl="0" eaLnBrk="1" latinLnBrk="0" hangingPunct="1">
        <a:spcBef>
          <a:spcPct val="20000"/>
        </a:spcBef>
        <a:buFont typeface="Arial"/>
        <a:buChar char="–"/>
        <a:defRPr sz="2800" kern="1200">
          <a:solidFill>
            <a:schemeClr val="tx1"/>
          </a:solidFill>
          <a:latin typeface="+mn-lt"/>
          <a:ea typeface="+mn-ea"/>
          <a:cs typeface="+mn-cs"/>
        </a:defRPr>
      </a:lvl2pPr>
      <a:lvl3pPr marL="1142839" indent="-228568" algn="l" defTabSz="457137" rtl="0" eaLnBrk="1" latinLnBrk="0" hangingPunct="1">
        <a:spcBef>
          <a:spcPct val="20000"/>
        </a:spcBef>
        <a:buFont typeface="Arial"/>
        <a:buChar char="•"/>
        <a:defRPr sz="2400" kern="1200">
          <a:solidFill>
            <a:schemeClr val="tx1"/>
          </a:solidFill>
          <a:latin typeface="+mn-lt"/>
          <a:ea typeface="+mn-ea"/>
          <a:cs typeface="+mn-cs"/>
        </a:defRPr>
      </a:lvl3pPr>
      <a:lvl4pPr marL="1599976" indent="-228568" algn="l" defTabSz="457137" rtl="0" eaLnBrk="1" latinLnBrk="0" hangingPunct="1">
        <a:spcBef>
          <a:spcPct val="20000"/>
        </a:spcBef>
        <a:buFont typeface="Arial"/>
        <a:buChar char="–"/>
        <a:defRPr sz="2000" kern="1200">
          <a:solidFill>
            <a:schemeClr val="tx1"/>
          </a:solidFill>
          <a:latin typeface="+mn-lt"/>
          <a:ea typeface="+mn-ea"/>
          <a:cs typeface="+mn-cs"/>
        </a:defRPr>
      </a:lvl4pPr>
      <a:lvl5pPr marL="2057113" indent="-228568" algn="l" defTabSz="457137" rtl="0" eaLnBrk="1" latinLnBrk="0" hangingPunct="1">
        <a:spcBef>
          <a:spcPct val="20000"/>
        </a:spcBef>
        <a:buFont typeface="Arial"/>
        <a:buChar char="»"/>
        <a:defRPr sz="2000" kern="1200">
          <a:solidFill>
            <a:schemeClr val="tx1"/>
          </a:solidFill>
          <a:latin typeface="+mn-lt"/>
          <a:ea typeface="+mn-ea"/>
          <a:cs typeface="+mn-cs"/>
        </a:defRPr>
      </a:lvl5pPr>
      <a:lvl6pPr marL="2514248" indent="-228568" algn="l" defTabSz="457137" rtl="0" eaLnBrk="1" latinLnBrk="0" hangingPunct="1">
        <a:spcBef>
          <a:spcPct val="20000"/>
        </a:spcBef>
        <a:buFont typeface="Arial"/>
        <a:buChar char="•"/>
        <a:defRPr sz="2000" kern="1200">
          <a:solidFill>
            <a:schemeClr val="tx1"/>
          </a:solidFill>
          <a:latin typeface="+mn-lt"/>
          <a:ea typeface="+mn-ea"/>
          <a:cs typeface="+mn-cs"/>
        </a:defRPr>
      </a:lvl6pPr>
      <a:lvl7pPr marL="2971384" indent="-228568" algn="l" defTabSz="457137" rtl="0" eaLnBrk="1" latinLnBrk="0" hangingPunct="1">
        <a:spcBef>
          <a:spcPct val="20000"/>
        </a:spcBef>
        <a:buFont typeface="Arial"/>
        <a:buChar char="•"/>
        <a:defRPr sz="2000" kern="1200">
          <a:solidFill>
            <a:schemeClr val="tx1"/>
          </a:solidFill>
          <a:latin typeface="+mn-lt"/>
          <a:ea typeface="+mn-ea"/>
          <a:cs typeface="+mn-cs"/>
        </a:defRPr>
      </a:lvl7pPr>
      <a:lvl8pPr marL="3428520" indent="-228568" algn="l" defTabSz="457137" rtl="0" eaLnBrk="1" latinLnBrk="0" hangingPunct="1">
        <a:spcBef>
          <a:spcPct val="20000"/>
        </a:spcBef>
        <a:buFont typeface="Arial"/>
        <a:buChar char="•"/>
        <a:defRPr sz="2000" kern="1200">
          <a:solidFill>
            <a:schemeClr val="tx1"/>
          </a:solidFill>
          <a:latin typeface="+mn-lt"/>
          <a:ea typeface="+mn-ea"/>
          <a:cs typeface="+mn-cs"/>
        </a:defRPr>
      </a:lvl8pPr>
      <a:lvl9pPr marL="3885655" indent="-228568" algn="l" defTabSz="45713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7" rtl="0" eaLnBrk="1" latinLnBrk="0" hangingPunct="1">
        <a:defRPr sz="1800" kern="1200">
          <a:solidFill>
            <a:schemeClr val="tx1"/>
          </a:solidFill>
          <a:latin typeface="+mn-lt"/>
          <a:ea typeface="+mn-ea"/>
          <a:cs typeface="+mn-cs"/>
        </a:defRPr>
      </a:lvl1pPr>
      <a:lvl2pPr marL="457137" algn="l" defTabSz="457137" rtl="0" eaLnBrk="1" latinLnBrk="0" hangingPunct="1">
        <a:defRPr sz="1800" kern="1200">
          <a:solidFill>
            <a:schemeClr val="tx1"/>
          </a:solidFill>
          <a:latin typeface="+mn-lt"/>
          <a:ea typeface="+mn-ea"/>
          <a:cs typeface="+mn-cs"/>
        </a:defRPr>
      </a:lvl2pPr>
      <a:lvl3pPr marL="914272" algn="l" defTabSz="457137" rtl="0" eaLnBrk="1" latinLnBrk="0" hangingPunct="1">
        <a:defRPr sz="1800" kern="1200">
          <a:solidFill>
            <a:schemeClr val="tx1"/>
          </a:solidFill>
          <a:latin typeface="+mn-lt"/>
          <a:ea typeface="+mn-ea"/>
          <a:cs typeface="+mn-cs"/>
        </a:defRPr>
      </a:lvl3pPr>
      <a:lvl4pPr marL="1371408" algn="l" defTabSz="457137" rtl="0" eaLnBrk="1" latinLnBrk="0" hangingPunct="1">
        <a:defRPr sz="1800" kern="1200">
          <a:solidFill>
            <a:schemeClr val="tx1"/>
          </a:solidFill>
          <a:latin typeface="+mn-lt"/>
          <a:ea typeface="+mn-ea"/>
          <a:cs typeface="+mn-cs"/>
        </a:defRPr>
      </a:lvl4pPr>
      <a:lvl5pPr marL="1828544" algn="l" defTabSz="457137" rtl="0" eaLnBrk="1" latinLnBrk="0" hangingPunct="1">
        <a:defRPr sz="1800" kern="1200">
          <a:solidFill>
            <a:schemeClr val="tx1"/>
          </a:solidFill>
          <a:latin typeface="+mn-lt"/>
          <a:ea typeface="+mn-ea"/>
          <a:cs typeface="+mn-cs"/>
        </a:defRPr>
      </a:lvl5pPr>
      <a:lvl6pPr marL="2285680" algn="l" defTabSz="457137" rtl="0" eaLnBrk="1" latinLnBrk="0" hangingPunct="1">
        <a:defRPr sz="1800" kern="1200">
          <a:solidFill>
            <a:schemeClr val="tx1"/>
          </a:solidFill>
          <a:latin typeface="+mn-lt"/>
          <a:ea typeface="+mn-ea"/>
          <a:cs typeface="+mn-cs"/>
        </a:defRPr>
      </a:lvl6pPr>
      <a:lvl7pPr marL="2742815" algn="l" defTabSz="457137" rtl="0" eaLnBrk="1" latinLnBrk="0" hangingPunct="1">
        <a:defRPr sz="1800" kern="1200">
          <a:solidFill>
            <a:schemeClr val="tx1"/>
          </a:solidFill>
          <a:latin typeface="+mn-lt"/>
          <a:ea typeface="+mn-ea"/>
          <a:cs typeface="+mn-cs"/>
        </a:defRPr>
      </a:lvl7pPr>
      <a:lvl8pPr marL="3199952" algn="l" defTabSz="457137" rtl="0" eaLnBrk="1" latinLnBrk="0" hangingPunct="1">
        <a:defRPr sz="1800" kern="1200">
          <a:solidFill>
            <a:schemeClr val="tx1"/>
          </a:solidFill>
          <a:latin typeface="+mn-lt"/>
          <a:ea typeface="+mn-ea"/>
          <a:cs typeface="+mn-cs"/>
        </a:defRPr>
      </a:lvl8pPr>
      <a:lvl9pPr marL="3657087" algn="l" defTabSz="45713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48.png"/><Relationship Id="rId5" Type="http://schemas.microsoft.com/office/2007/relationships/hdphoto" Target="../media/hdphoto2.wdp"/><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01.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03.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23.xml"/><Relationship Id="rId5" Type="http://schemas.openxmlformats.org/officeDocument/2006/relationships/image" Target="../media/image23.png"/><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0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 y="0"/>
            <a:ext cx="12191118" cy="8127412"/>
          </a:xfrm>
          <a:prstGeom prst="rect">
            <a:avLst/>
          </a:prstGeom>
        </p:spPr>
      </p:pic>
      <p:sp>
        <p:nvSpPr>
          <p:cNvPr id="8" name="Titre 1"/>
          <p:cNvSpPr txBox="1">
            <a:spLocks/>
          </p:cNvSpPr>
          <p:nvPr/>
        </p:nvSpPr>
        <p:spPr bwMode="ltGray">
          <a:xfrm>
            <a:off x="882" y="1323255"/>
            <a:ext cx="7209544" cy="3464877"/>
          </a:xfrm>
          <a:prstGeom prst="rect">
            <a:avLst/>
          </a:prstGeom>
          <a:solidFill>
            <a:srgbClr val="000000">
              <a:alpha val="80000"/>
            </a:srgbClr>
          </a:solidFill>
        </p:spPr>
        <p:txBody>
          <a:bodyPr vert="horz" wrap="square" lIns="143311" tIns="89580" rIns="143311" bIns="89580" rtlCol="0" anchor="ctr" anchorCtr="0">
            <a:noAutofit/>
          </a:bodyPr>
          <a:lstStyle>
            <a:lvl1pPr algn="l" defTabSz="932742" rtl="0" eaLnBrk="1" latinLnBrk="0" hangingPunct="1">
              <a:lnSpc>
                <a:spcPct val="90000"/>
              </a:lnSpc>
              <a:spcBef>
                <a:spcPct val="0"/>
              </a:spcBef>
              <a:buNone/>
              <a:defRPr lang="en-US" sz="6017" b="0" kern="1200" cap="none" spc="-101" baseline="0">
                <a:ln w="3175">
                  <a:noFill/>
                </a:ln>
                <a:gradFill>
                  <a:gsLst>
                    <a:gs pos="5833">
                      <a:srgbClr val="FFFFFF"/>
                    </a:gs>
                    <a:gs pos="18000">
                      <a:srgbClr val="FFFFFF"/>
                    </a:gs>
                  </a:gsLst>
                  <a:lin ang="5400000" scaled="0"/>
                </a:gradFill>
                <a:effectLst/>
                <a:latin typeface="Segoe UI Light" panose="020B0502040204020203" pitchFamily="34" charset="0"/>
                <a:ea typeface="+mn-ea"/>
                <a:cs typeface="Segoe UI Light" panose="020B0502040204020203" pitchFamily="34" charset="0"/>
              </a:defRPr>
            </a:lvl1pPr>
          </a:lstStyle>
          <a:p>
            <a:pPr lvl="0"/>
            <a:r>
              <a:rPr lang="en-CA" dirty="0"/>
              <a:t>Business Breakfast: How To Run A “Virtual” Business</a:t>
            </a:r>
            <a:endParaRPr kumimoji="0" lang="en-CA" sz="6017" i="0" u="none" strike="noStrike" kern="1200" cap="none" spc="-101" normalizeH="0" baseline="0" noProof="0" dirty="0">
              <a:ln w="3175">
                <a:noFill/>
              </a:ln>
              <a:gradFill>
                <a:gsLst>
                  <a:gs pos="5833">
                    <a:srgbClr val="FFFFFF"/>
                  </a:gs>
                  <a:gs pos="18000">
                    <a:srgbClr val="FFFFFF"/>
                  </a:gs>
                </a:gsLst>
                <a:lin ang="5400000" scaled="0"/>
              </a:gradFill>
              <a:effectLst/>
              <a:uLnTx/>
              <a:uFillTx/>
            </a:endParaRPr>
          </a:p>
        </p:txBody>
      </p:sp>
      <p:sp>
        <p:nvSpPr>
          <p:cNvPr id="9" name="Titre 1"/>
          <p:cNvSpPr txBox="1">
            <a:spLocks/>
          </p:cNvSpPr>
          <p:nvPr/>
        </p:nvSpPr>
        <p:spPr bwMode="ltGray">
          <a:xfrm>
            <a:off x="882" y="5292459"/>
            <a:ext cx="7209544" cy="806091"/>
          </a:xfrm>
          <a:prstGeom prst="rect">
            <a:avLst/>
          </a:prstGeom>
          <a:solidFill>
            <a:srgbClr val="000000">
              <a:alpha val="80000"/>
            </a:srgbClr>
          </a:solidFill>
        </p:spPr>
        <p:txBody>
          <a:bodyPr vert="horz" wrap="square" lIns="146164" tIns="91363" rIns="146164" bIns="91363" rtlCol="0" anchor="ctr" anchorCtr="0">
            <a:spAutoFit/>
          </a:bodyPr>
          <a:lstStyle>
            <a:lvl1pPr algn="l" defTabSz="806431" rtl="0" fontAlgn="base">
              <a:lnSpc>
                <a:spcPct val="90000"/>
              </a:lnSpc>
              <a:spcBef>
                <a:spcPct val="0"/>
              </a:spcBef>
              <a:spcAft>
                <a:spcPct val="0"/>
              </a:spcAft>
              <a:defRPr lang="en-US" sz="5900" kern="1200" spc="-99" baseline="0">
                <a:ln w="3175">
                  <a:noFill/>
                </a:ln>
                <a:gradFill>
                  <a:gsLst>
                    <a:gs pos="5833">
                      <a:srgbClr val="FFFFFF"/>
                    </a:gs>
                    <a:gs pos="18000">
                      <a:srgbClr val="FFFFFF"/>
                    </a:gs>
                  </a:gsLst>
                  <a:lin ang="5400000" scaled="0"/>
                </a:gradFill>
                <a:latin typeface="Segoe UI Light" panose="020B0502040204020203" pitchFamily="34" charset="0"/>
                <a:ea typeface="MS PGothic" panose="020B0600070205080204" pitchFamily="34" charset="-128"/>
                <a:cs typeface="Segoe UI Light" panose="020B0502040204020203" pitchFamily="34" charset="0"/>
              </a:defRPr>
            </a:lvl1pPr>
            <a:lvl2pPr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2pPr>
            <a:lvl3pPr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3pPr>
            <a:lvl4pPr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4pPr>
            <a:lvl5pPr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5pPr>
            <a:lvl6pPr marL="457189"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6pPr>
            <a:lvl7pPr marL="914377"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7pPr>
            <a:lvl8pPr marL="1371566"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8pPr>
            <a:lvl9pPr marL="1828754" algn="l" defTabSz="806431" rtl="0" fontAlgn="base">
              <a:lnSpc>
                <a:spcPct val="90000"/>
              </a:lnSpc>
              <a:spcBef>
                <a:spcPct val="0"/>
              </a:spcBef>
              <a:spcAft>
                <a:spcPct val="0"/>
              </a:spcAft>
              <a:defRPr sz="4800">
                <a:solidFill>
                  <a:schemeClr val="tx1"/>
                </a:solidFill>
                <a:latin typeface="Segoe UI Light" panose="020B0502040204020203" pitchFamily="34" charset="0"/>
                <a:ea typeface="MS PGothic" panose="020B0600070205080204" pitchFamily="34" charset="-128"/>
              </a:defRPr>
            </a:lvl9pPr>
          </a:lstStyle>
          <a:p>
            <a:pPr marL="0" marR="0" lvl="0" indent="0" algn="l" defTabSz="806431" rtl="0" eaLnBrk="1" fontAlgn="base" latinLnBrk="0" hangingPunct="1">
              <a:lnSpc>
                <a:spcPct val="90000"/>
              </a:lnSpc>
              <a:spcBef>
                <a:spcPct val="0"/>
              </a:spcBef>
              <a:spcAft>
                <a:spcPct val="0"/>
              </a:spcAft>
              <a:buClrTx/>
              <a:buSzTx/>
              <a:buFontTx/>
              <a:buNone/>
              <a:tabLst/>
              <a:defRPr/>
            </a:pPr>
            <a:r>
              <a:rPr lang="en-US" sz="4488" b="1" dirty="0" smtClean="0"/>
              <a:t>Thomas Rayner</a:t>
            </a:r>
            <a:endParaRPr kumimoji="0" lang="en-US" sz="4488" b="1" i="0" u="none" strike="noStrike" kern="1200" cap="none" spc="-99" normalizeH="0" baseline="0" noProof="0" dirty="0">
              <a:ln w="3175">
                <a:noFill/>
              </a:ln>
              <a:gradFill>
                <a:gsLst>
                  <a:gs pos="5833">
                    <a:srgbClr val="FFFFFF"/>
                  </a:gs>
                  <a:gs pos="18000">
                    <a:srgbClr val="FFFFFF"/>
                  </a:gs>
                </a:gsLst>
                <a:lin ang="5400000" scaled="0"/>
              </a:gra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96973" y="665411"/>
            <a:ext cx="9229725" cy="6105525"/>
          </a:xfrm>
          <a:prstGeom prst="rect">
            <a:avLst/>
          </a:prstGeom>
        </p:spPr>
      </p:pic>
      <p:sp>
        <p:nvSpPr>
          <p:cNvPr id="4" name="Content Placeholder 3"/>
          <p:cNvSpPr>
            <a:spLocks noGrp="1"/>
          </p:cNvSpPr>
          <p:nvPr>
            <p:ph idx="1"/>
          </p:nvPr>
        </p:nvSpPr>
        <p:spPr>
          <a:solidFill>
            <a:schemeClr val="accent2"/>
          </a:solidFill>
        </p:spPr>
        <p:txBody>
          <a:bodyPr>
            <a:normAutofit/>
          </a:bodyPr>
          <a:lstStyle/>
          <a:p>
            <a:r>
              <a:rPr lang="en-GB" dirty="0"/>
              <a:t>Do you have mail, video conferencing, document storage/sharing and more?</a:t>
            </a:r>
          </a:p>
          <a:p>
            <a:r>
              <a:rPr lang="en-GB" dirty="0"/>
              <a:t>Reduce your license costs by getting everything together in Office 365.</a:t>
            </a:r>
          </a:p>
        </p:txBody>
      </p:sp>
      <p:sp>
        <p:nvSpPr>
          <p:cNvPr id="7" name="Title 1"/>
          <p:cNvSpPr txBox="1">
            <a:spLocks/>
          </p:cNvSpPr>
          <p:nvPr/>
        </p:nvSpPr>
        <p:spPr>
          <a:xfrm>
            <a:off x="393271" y="3461576"/>
            <a:ext cx="4589276" cy="2114013"/>
          </a:xfrm>
          <a:prstGeom prst="homePlate">
            <a:avLst/>
          </a:prstGeom>
          <a:solidFill>
            <a:schemeClr val="accent2">
              <a:alpha val="70000"/>
            </a:schemeClr>
          </a:solidFill>
        </p:spPr>
        <p:txBody>
          <a:bodyPr vert="horz" lIns="91440" tIns="108000" rIns="91440" bIns="108000" rtlCol="0" anchor="ctr">
            <a:spAutoFit/>
          </a:bodyPr>
          <a:lstStyle>
            <a:lvl1pPr algn="l" defTabSz="457189" rtl="0" eaLnBrk="1" latinLnBrk="0" hangingPunct="1">
              <a:lnSpc>
                <a:spcPct val="70000"/>
              </a:lnSpc>
              <a:spcBef>
                <a:spcPct val="0"/>
              </a:spcBef>
              <a:buNone/>
              <a:defRPr sz="4400" kern="1200" cap="all" spc="-200">
                <a:solidFill>
                  <a:schemeClr val="bg1"/>
                </a:solidFill>
                <a:effectLst/>
                <a:latin typeface="Segoe UI Light" panose="020B0502040204020203" pitchFamily="34" charset="0"/>
                <a:ea typeface="+mj-ea"/>
                <a:cs typeface="Segoe UI Light" panose="020B0502040204020203" pitchFamily="34" charset="0"/>
              </a:defRPr>
            </a:lvl1pPr>
          </a:lstStyle>
          <a:p>
            <a:r>
              <a:rPr lang="en-US">
                <a:latin typeface="Segoe UI" panose="020B0502040204020203" pitchFamily="34" charset="0"/>
                <a:cs typeface="Segoe UI" panose="020B0502040204020203" pitchFamily="34" charset="0"/>
              </a:rPr>
              <a:t>#1.</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Modern Productivity…</a:t>
            </a:r>
            <a:endParaRPr lang="en-GB" dirty="0">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613608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33285"/>
          <a:stretch/>
        </p:blipFill>
        <p:spPr>
          <a:xfrm>
            <a:off x="1" y="0"/>
            <a:ext cx="12191999" cy="6778172"/>
          </a:xfrm>
          <a:prstGeom prst="rect">
            <a:avLst/>
          </a:prstGeom>
        </p:spPr>
      </p:pic>
      <p:sp>
        <p:nvSpPr>
          <p:cNvPr id="2" name="Title 1"/>
          <p:cNvSpPr>
            <a:spLocks noGrp="1"/>
          </p:cNvSpPr>
          <p:nvPr>
            <p:ph type="title"/>
          </p:nvPr>
        </p:nvSpPr>
        <p:spPr>
          <a:xfrm>
            <a:off x="393271" y="3461576"/>
            <a:ext cx="4589276" cy="2114013"/>
          </a:xfrm>
          <a:prstGeom prst="homePlate">
            <a:avLst/>
          </a:prstGeom>
          <a:solidFill>
            <a:schemeClr val="accent2">
              <a:alpha val="70000"/>
            </a:schemeClr>
          </a:solidFill>
        </p:spPr>
        <p:txBody>
          <a:bodyPr/>
          <a:lstStyle/>
          <a:p>
            <a:r>
              <a:rPr lang="en-US" dirty="0">
                <a:latin typeface="Segoe UI" panose="020B0502040204020203" pitchFamily="34" charset="0"/>
                <a:cs typeface="Segoe UI" panose="020B0502040204020203" pitchFamily="34" charset="0"/>
              </a:rPr>
              <a:t>#1.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Modern Productivity…</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GB" dirty="0"/>
              <a:t>Get the full suite of apps that every modern business should have. </a:t>
            </a:r>
          </a:p>
          <a:p>
            <a:r>
              <a:rPr lang="en-CA" dirty="0"/>
              <a:t>Office always stays up to date, with no cost, work or time required for updates.</a:t>
            </a:r>
            <a:endParaRPr lang="en-GB"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717956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fficeblogseast.blob.core.windows.net/wp-content/2016/02/February-Office-365-updat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099" y="0"/>
            <a:ext cx="9597923" cy="639861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solidFill>
            <a:schemeClr val="accent2"/>
          </a:solidFill>
        </p:spPr>
        <p:txBody>
          <a:bodyPr>
            <a:normAutofit/>
          </a:bodyPr>
          <a:lstStyle/>
          <a:p>
            <a:r>
              <a:rPr lang="en-CA" dirty="0"/>
              <a:t>Built to make sure you can still be product when just using touch.</a:t>
            </a:r>
            <a:endParaRPr lang="en-GB" dirty="0"/>
          </a:p>
        </p:txBody>
      </p:sp>
      <p:sp>
        <p:nvSpPr>
          <p:cNvPr id="7" name="Title 1"/>
          <p:cNvSpPr txBox="1">
            <a:spLocks/>
          </p:cNvSpPr>
          <p:nvPr/>
        </p:nvSpPr>
        <p:spPr>
          <a:xfrm>
            <a:off x="393271" y="3461576"/>
            <a:ext cx="4589276" cy="2114013"/>
          </a:xfrm>
          <a:prstGeom prst="homePlate">
            <a:avLst/>
          </a:prstGeom>
          <a:solidFill>
            <a:schemeClr val="accent2">
              <a:alpha val="70000"/>
            </a:schemeClr>
          </a:solidFill>
        </p:spPr>
        <p:txBody>
          <a:bodyPr vert="horz" lIns="91440" tIns="108000" rIns="91440" bIns="108000" rtlCol="0" anchor="ctr">
            <a:spAutoFit/>
          </a:bodyPr>
          <a:lstStyle>
            <a:lvl1pPr algn="l" defTabSz="457189" rtl="0" eaLnBrk="1" latinLnBrk="0" hangingPunct="1">
              <a:lnSpc>
                <a:spcPct val="70000"/>
              </a:lnSpc>
              <a:spcBef>
                <a:spcPct val="0"/>
              </a:spcBef>
              <a:buNone/>
              <a:defRPr sz="4400" kern="1200" cap="all" spc="-200">
                <a:solidFill>
                  <a:schemeClr val="bg1"/>
                </a:solidFill>
                <a:effectLst/>
                <a:latin typeface="Segoe UI Light" panose="020B0502040204020203" pitchFamily="34" charset="0"/>
                <a:ea typeface="+mj-ea"/>
                <a:cs typeface="Segoe UI Light" panose="020B0502040204020203" pitchFamily="34" charset="0"/>
              </a:defRPr>
            </a:lvl1pPr>
          </a:lstStyle>
          <a:p>
            <a:r>
              <a:rPr lang="en-US">
                <a:latin typeface="Segoe UI" panose="020B0502040204020203" pitchFamily="34" charset="0"/>
                <a:cs typeface="Segoe UI" panose="020B0502040204020203" pitchFamily="34" charset="0"/>
              </a:rPr>
              <a:t>#1.</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Modern Productivity…</a:t>
            </a:r>
            <a:endParaRPr lang="en-GB" dirty="0">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394898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ttgtmedia.com/rms/onlineImages/enterprisedesktop_office2013-E_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4" y="0"/>
            <a:ext cx="7571105" cy="60046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officeblogswest.blob.core.windows.net/wp-content/2015/12/Office-for-iOS-5-576x10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1591" y="0"/>
            <a:ext cx="3878377" cy="689489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solidFill>
            <a:schemeClr val="accent2"/>
          </a:solidFill>
        </p:spPr>
        <p:txBody>
          <a:bodyPr>
            <a:normAutofit/>
          </a:bodyPr>
          <a:lstStyle/>
          <a:p>
            <a:r>
              <a:rPr lang="en-CA" dirty="0"/>
              <a:t>Helping you work even more effectively no matter what device you work from.</a:t>
            </a:r>
            <a:endParaRPr lang="en-GB" dirty="0"/>
          </a:p>
        </p:txBody>
      </p:sp>
      <p:sp>
        <p:nvSpPr>
          <p:cNvPr id="9" name="Title 1"/>
          <p:cNvSpPr txBox="1">
            <a:spLocks/>
          </p:cNvSpPr>
          <p:nvPr/>
        </p:nvSpPr>
        <p:spPr>
          <a:xfrm>
            <a:off x="393271" y="3461576"/>
            <a:ext cx="4589276" cy="2114013"/>
          </a:xfrm>
          <a:prstGeom prst="homePlate">
            <a:avLst/>
          </a:prstGeom>
          <a:solidFill>
            <a:schemeClr val="accent2">
              <a:alpha val="70000"/>
            </a:schemeClr>
          </a:solidFill>
        </p:spPr>
        <p:txBody>
          <a:bodyPr vert="horz" lIns="91440" tIns="108000" rIns="91440" bIns="108000" rtlCol="0" anchor="ctr">
            <a:spAutoFit/>
          </a:bodyPr>
          <a:lstStyle>
            <a:lvl1pPr algn="l" defTabSz="457189" rtl="0" eaLnBrk="1" latinLnBrk="0" hangingPunct="1">
              <a:lnSpc>
                <a:spcPct val="70000"/>
              </a:lnSpc>
              <a:spcBef>
                <a:spcPct val="0"/>
              </a:spcBef>
              <a:buNone/>
              <a:defRPr sz="4400" kern="1200" cap="all" spc="-200">
                <a:solidFill>
                  <a:schemeClr val="bg1"/>
                </a:solidFill>
                <a:effectLst/>
                <a:latin typeface="Segoe UI Light" panose="020B0502040204020203" pitchFamily="34" charset="0"/>
                <a:ea typeface="+mj-ea"/>
                <a:cs typeface="Segoe UI Light" panose="020B0502040204020203" pitchFamily="34" charset="0"/>
              </a:defRPr>
            </a:lvl1pPr>
          </a:lstStyle>
          <a:p>
            <a:r>
              <a:rPr lang="en-US" dirty="0">
                <a:latin typeface="Segoe UI" panose="020B0502040204020203" pitchFamily="34" charset="0"/>
                <a:cs typeface="Segoe UI" panose="020B0502040204020203" pitchFamily="34" charset="0"/>
              </a:rPr>
              <a:t>#1.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Modern Productivity…</a:t>
            </a:r>
            <a:endParaRPr lang="en-GB" dirty="0">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96989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chorus.co/media/1555/outlook-2016-attachmen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8" y="0"/>
            <a:ext cx="12134850" cy="6934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3271" y="3693915"/>
            <a:ext cx="5140754" cy="1649335"/>
          </a:xfrm>
          <a:prstGeom prst="homePlate">
            <a:avLst/>
          </a:prstGeom>
          <a:solidFill>
            <a:schemeClr val="accent2">
              <a:alpha val="70000"/>
            </a:schemeClr>
          </a:solidFill>
        </p:spPr>
        <p:txBody>
          <a:bodyPr/>
          <a:lstStyle/>
          <a:p>
            <a:r>
              <a:rPr lang="en-US" dirty="0">
                <a:latin typeface="Segoe UI" panose="020B0502040204020203" pitchFamily="34" charset="0"/>
                <a:cs typeface="Segoe UI" panose="020B0502040204020203" pitchFamily="34" charset="0"/>
              </a:rPr>
              <a:t>#1.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Modern Productivity…</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CA" dirty="0"/>
              <a:t>Get powerful capabilities like finding the feature you are looking for faster.</a:t>
            </a:r>
          </a:p>
          <a:p>
            <a:r>
              <a:rPr lang="en-CA" dirty="0"/>
              <a:t>Or sharing a modern attachment from Outlook.</a:t>
            </a:r>
            <a:endParaRPr lang="en-GB"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4246215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logs.msdn.com/cfs-file.ashx/__key/communityserver-blogs-components-weblogfiles/00-00-00-54-78-metablogapi/3681.clip_5F00_image002_5F00_50A90F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743" y="522573"/>
            <a:ext cx="9753600" cy="54387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3271" y="3693915"/>
            <a:ext cx="5140754" cy="1649335"/>
          </a:xfrm>
          <a:prstGeom prst="homePlate">
            <a:avLst/>
          </a:prstGeom>
          <a:solidFill>
            <a:schemeClr val="accent2">
              <a:alpha val="70000"/>
            </a:schemeClr>
          </a:solidFill>
        </p:spPr>
        <p:txBody>
          <a:bodyPr/>
          <a:lstStyle/>
          <a:p>
            <a:r>
              <a:rPr lang="en-US" dirty="0">
                <a:latin typeface="Segoe UI" panose="020B0502040204020203" pitchFamily="34" charset="0"/>
                <a:cs typeface="Segoe UI" panose="020B0502040204020203" pitchFamily="34" charset="0"/>
              </a:rPr>
              <a:t>#1.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Modern Productivity…</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GB" dirty="0"/>
              <a:t>Make yourself more productive when working on mobile devices.</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736884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officeblogswest.blob.core.windows.net/wp-content/2014/11/Office-365-Video-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99" y="3645979"/>
            <a:ext cx="6884507" cy="33945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news.softpedia-static.com/images/news2/Microsoft-Launches-Office-Delve-for-Android-and-iOS-47840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22" y="45069"/>
            <a:ext cx="7889643" cy="41754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cdn.slashgear.com/wp-content/uploads/2015/02/Yammer-1-v2-820x39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014" y="4090989"/>
            <a:ext cx="5076178" cy="24452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bout.yammer.com/assets/PMobileAndroid-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6529" y="45069"/>
            <a:ext cx="2943225" cy="5476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9716" y="3693915"/>
            <a:ext cx="5140754" cy="1649335"/>
          </a:xfrm>
          <a:prstGeom prst="homePlate">
            <a:avLst/>
          </a:prstGeom>
          <a:solidFill>
            <a:schemeClr val="accent2">
              <a:alpha val="70000"/>
            </a:schemeClr>
          </a:solidFill>
        </p:spPr>
        <p:txBody>
          <a:bodyPr/>
          <a:lstStyle/>
          <a:p>
            <a:r>
              <a:rPr lang="en-US" dirty="0">
                <a:latin typeface="Segoe UI" panose="020B0502040204020203" pitchFamily="34" charset="0"/>
                <a:cs typeface="Segoe UI" panose="020B0502040204020203" pitchFamily="34" charset="0"/>
              </a:rPr>
              <a:t>#1.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Modern Productivity…</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2"/>
          </a:solidFill>
        </p:spPr>
        <p:txBody>
          <a:bodyPr>
            <a:normAutofit/>
          </a:bodyPr>
          <a:lstStyle/>
          <a:p>
            <a:r>
              <a:rPr lang="en-GB" dirty="0"/>
              <a:t>Take advantage of Mobile first experiences when using Yammer, Groups, </a:t>
            </a:r>
          </a:p>
          <a:p>
            <a:r>
              <a:rPr lang="en-GB" dirty="0"/>
              <a:t>Delve, Office Video &amp; more…</a:t>
            </a:r>
          </a:p>
        </p:txBody>
      </p:sp>
      <p:pic>
        <p:nvPicPr>
          <p:cNvPr id="2058" name="Picture 10" descr="https://officeblogswest.blob.core.windows.net/wp-content/2015/09/Introducing-availability-of-Office-365-Groups-in-Outlook-2016.png"/>
          <p:cNvPicPr>
            <a:picLocks noChangeAspect="1" noChangeArrowheads="1"/>
          </p:cNvPicPr>
          <p:nvPr/>
        </p:nvPicPr>
        <p:blipFill rotWithShape="1">
          <a:blip r:embed="rId7">
            <a:extLst>
              <a:ext uri="{28A0092B-C50C-407E-A947-70E740481C1C}">
                <a14:useLocalDpi xmlns:a14="http://schemas.microsoft.com/office/drawing/2010/main" val="0"/>
              </a:ext>
            </a:extLst>
          </a:blip>
          <a:srcRect l="79054" t="27866"/>
          <a:stretch/>
        </p:blipFill>
        <p:spPr bwMode="auto">
          <a:xfrm>
            <a:off x="7603729" y="174626"/>
            <a:ext cx="2170642" cy="39163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796006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Pentagon 7"/>
          <p:cNvSpPr/>
          <p:nvPr/>
        </p:nvSpPr>
        <p:spPr>
          <a:xfrm>
            <a:off x="436606" y="2410736"/>
            <a:ext cx="7107194" cy="641726"/>
          </a:xfrm>
          <a:prstGeom prst="homePlate">
            <a:avLst/>
          </a:prstGeom>
          <a:solidFill>
            <a:schemeClr val="accent6"/>
          </a:solidFill>
          <a:ln>
            <a:solidFill>
              <a:schemeClr val="accent6"/>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497838" y="332771"/>
            <a:ext cx="7045962" cy="1175359"/>
          </a:xfrm>
          <a:prstGeom prst="homePlate">
            <a:avLst/>
          </a:prstGeom>
          <a:solidFill>
            <a:schemeClr val="tx1">
              <a:alpha val="79000"/>
            </a:schemeClr>
          </a:solidFill>
        </p:spPr>
        <p:txBody>
          <a:bodyPr/>
          <a:lstStyle/>
          <a:p>
            <a:r>
              <a:rPr lang="en-CA" dirty="0">
                <a:latin typeface="Segoe UI" panose="020B0502040204020203" pitchFamily="34" charset="0"/>
                <a:cs typeface="Segoe UI" panose="020B0502040204020203" pitchFamily="34" charset="0"/>
              </a:rPr>
              <a:t>5 Ways to Run A Virtual Business</a:t>
            </a:r>
            <a:r>
              <a:rPr lang="en-GB" dirty="0">
                <a:latin typeface="Segoe UI" panose="020B0502040204020203" pitchFamily="34" charset="0"/>
                <a:cs typeface="Segoe UI" panose="020B0502040204020203" pitchFamily="34" charset="0"/>
              </a:rPr>
              <a:t>…</a:t>
            </a:r>
          </a:p>
        </p:txBody>
      </p:sp>
      <p:sp>
        <p:nvSpPr>
          <p:cNvPr id="9" name="Content Placeholder 8"/>
          <p:cNvSpPr>
            <a:spLocks noGrp="1"/>
          </p:cNvSpPr>
          <p:nvPr>
            <p:ph idx="1"/>
          </p:nvPr>
        </p:nvSpPr>
        <p:spPr>
          <a:solidFill>
            <a:schemeClr val="tx1"/>
          </a:solidFill>
        </p:spPr>
        <p:txBody>
          <a:bodyPr anchor="ctr" anchorCtr="0">
            <a:normAutofit/>
          </a:bodyPr>
          <a:lstStyle/>
          <a:p>
            <a:pPr>
              <a:spcBef>
                <a:spcPts val="0"/>
              </a:spcBef>
            </a:pPr>
            <a:r>
              <a:rPr lang="en-GB" dirty="0">
                <a:latin typeface="Segoe UI Light" panose="020B0502040204020203" pitchFamily="34" charset="0"/>
                <a:cs typeface="Segoe UI Light" panose="020B0502040204020203" pitchFamily="34" charset="0"/>
              </a:rPr>
              <a:t>   </a:t>
            </a:r>
          </a:p>
        </p:txBody>
      </p:sp>
      <p:sp>
        <p:nvSpPr>
          <p:cNvPr id="5" name="TextBox 4"/>
          <p:cNvSpPr txBox="1"/>
          <p:nvPr/>
        </p:nvSpPr>
        <p:spPr>
          <a:xfrm>
            <a:off x="497838" y="1788436"/>
            <a:ext cx="6626494" cy="3816429"/>
          </a:xfrm>
          <a:prstGeom prst="rect">
            <a:avLst/>
          </a:prstGeom>
          <a:noFill/>
        </p:spPr>
        <p:txBody>
          <a:bodyPr wrap="none" rtlCol="0">
            <a:spAutoFit/>
          </a:bodyPr>
          <a:lstStyle/>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Modern Productivity </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Connecting Teams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Great Customer Experiences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Building &amp; Amplifying Your Brand</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Outsourcing &amp; Renting</a:t>
            </a:r>
          </a:p>
          <a:p>
            <a:pPr marL="342900" indent="-342900">
              <a:spcBef>
                <a:spcPts val="600"/>
              </a:spcBef>
              <a:spcAft>
                <a:spcPts val="600"/>
              </a:spcAft>
              <a:buAutoNum type="arabicPeriod"/>
            </a:pPr>
            <a:endParaRPr lang="en-CA" sz="3200"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8375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officeblogseast.blob.core.windows.net/wp-content/2016/01/New-cloud-storage-options-for-Office-mobile-and-Office-Online-1-1024x68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583" y="0"/>
            <a:ext cx="9753600" cy="6515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3271" y="3693915"/>
            <a:ext cx="5140754" cy="1649335"/>
          </a:xfrm>
          <a:prstGeom prst="homePlate">
            <a:avLst/>
          </a:prstGeom>
          <a:solidFill>
            <a:schemeClr val="accent6"/>
          </a:solidFill>
        </p:spPr>
        <p:txBody>
          <a:bodyPr/>
          <a:lstStyle/>
          <a:p>
            <a:r>
              <a:rPr lang="en-US" dirty="0">
                <a:latin typeface="Segoe UI" panose="020B0502040204020203" pitchFamily="34" charset="0"/>
                <a:cs typeface="Segoe UI" panose="020B0502040204020203" pitchFamily="34" charset="0"/>
              </a:rPr>
              <a:t>#2.</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Connecting teams…</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6"/>
          </a:solidFill>
        </p:spPr>
        <p:txBody>
          <a:bodyPr>
            <a:normAutofit/>
          </a:bodyPr>
          <a:lstStyle/>
          <a:p>
            <a:r>
              <a:rPr lang="en-CA" dirty="0"/>
              <a:t>Not only can we edit files, but we can even easily edit them with other people.</a:t>
            </a:r>
          </a:p>
          <a:p>
            <a:r>
              <a:rPr lang="en-CA" dirty="0"/>
              <a:t>In the browser, or in the Office client – edit at the same time.</a:t>
            </a:r>
            <a:endParaRPr lang="en-GB"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97602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s://officeblogswest.blob.core.windows.net/wp-content/2015/09/Introducing-Office-365-Planner-2-1024x4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2191998" cy="585787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solidFill>
            <a:schemeClr val="accent6"/>
          </a:solidFill>
        </p:spPr>
        <p:txBody>
          <a:bodyPr>
            <a:normAutofit/>
          </a:bodyPr>
          <a:lstStyle/>
          <a:p>
            <a:r>
              <a:rPr lang="en-CA" dirty="0"/>
              <a:t>Often have email conversations about the status or asking for an update?</a:t>
            </a:r>
          </a:p>
          <a:p>
            <a:r>
              <a:rPr lang="en-CA" dirty="0"/>
              <a:t>Use planner to coordinate better and improve communication with Groups.</a:t>
            </a:r>
            <a:endParaRPr lang="en-GB" dirty="0"/>
          </a:p>
        </p:txBody>
      </p:sp>
      <p:sp>
        <p:nvSpPr>
          <p:cNvPr id="2" name="Title 1"/>
          <p:cNvSpPr>
            <a:spLocks noGrp="1"/>
          </p:cNvSpPr>
          <p:nvPr>
            <p:ph type="title"/>
          </p:nvPr>
        </p:nvSpPr>
        <p:spPr>
          <a:xfrm>
            <a:off x="6508321" y="474465"/>
            <a:ext cx="5140754" cy="1649335"/>
          </a:xfrm>
          <a:prstGeom prst="homePlate">
            <a:avLst/>
          </a:prstGeom>
          <a:solidFill>
            <a:schemeClr val="accent6">
              <a:alpha val="70000"/>
            </a:schemeClr>
          </a:solidFill>
        </p:spPr>
        <p:txBody>
          <a:bodyPr/>
          <a:lstStyle/>
          <a:p>
            <a:r>
              <a:rPr lang="en-US" dirty="0">
                <a:latin typeface="Segoe UI" panose="020B0502040204020203" pitchFamily="34" charset="0"/>
                <a:cs typeface="Segoe UI" panose="020B0502040204020203" pitchFamily="34" charset="0"/>
              </a:rPr>
              <a:t>#2.</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Connecting teams…</a:t>
            </a:r>
            <a:endParaRPr lang="en-GB" dirty="0">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662840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Abstract</a:t>
            </a:r>
          </a:p>
        </p:txBody>
      </p:sp>
      <p:graphicFrame>
        <p:nvGraphicFramePr>
          <p:cNvPr id="3" name="Table 2"/>
          <p:cNvGraphicFramePr>
            <a:graphicFrameLocks noGrp="1"/>
          </p:cNvGraphicFramePr>
          <p:nvPr>
            <p:extLst>
              <p:ext uri="{D42A27DB-BD31-4B8C-83A1-F6EECF244321}">
                <p14:modId xmlns:p14="http://schemas.microsoft.com/office/powerpoint/2010/main" val="70175108"/>
              </p:ext>
            </p:extLst>
          </p:nvPr>
        </p:nvGraphicFramePr>
        <p:xfrm>
          <a:off x="310909" y="1183171"/>
          <a:ext cx="11570182" cy="2015312"/>
        </p:xfrm>
        <a:graphic>
          <a:graphicData uri="http://schemas.openxmlformats.org/drawingml/2006/table">
            <a:tbl>
              <a:tblPr firstRow="1" firstCol="1" bandRow="1">
                <a:tableStyleId>{5C22544A-7EE6-4342-B048-85BDC9FD1C3A}</a:tableStyleId>
              </a:tblPr>
              <a:tblGrid>
                <a:gridCol w="1818337">
                  <a:extLst>
                    <a:ext uri="{9D8B030D-6E8A-4147-A177-3AD203B41FA5}">
                      <a16:colId xmlns:a16="http://schemas.microsoft.com/office/drawing/2014/main" val="2341082602"/>
                    </a:ext>
                  </a:extLst>
                </a:gridCol>
                <a:gridCol w="9751845">
                  <a:extLst>
                    <a:ext uri="{9D8B030D-6E8A-4147-A177-3AD203B41FA5}">
                      <a16:colId xmlns:a16="http://schemas.microsoft.com/office/drawing/2014/main" val="483823927"/>
                    </a:ext>
                  </a:extLst>
                </a:gridCol>
              </a:tblGrid>
              <a:tr h="1869975">
                <a:tc>
                  <a:txBody>
                    <a:bodyPr/>
                    <a:lstStyle/>
                    <a:p>
                      <a:pPr>
                        <a:lnSpc>
                          <a:spcPct val="135000"/>
                        </a:lnSpc>
                        <a:spcAft>
                          <a:spcPts val="0"/>
                        </a:spcAft>
                      </a:pPr>
                      <a:r>
                        <a:rPr lang="en-CA" sz="1600" dirty="0">
                          <a:effectLst/>
                        </a:rPr>
                        <a:t>Session Description </a:t>
                      </a:r>
                      <a:endParaRPr lang="en-CA" sz="2800" dirty="0">
                        <a:effectLst/>
                        <a:latin typeface="Times New Roman" panose="02020603050405020304" pitchFamily="18" charset="0"/>
                        <a:ea typeface="Calibri" panose="020F0502020204030204" pitchFamily="34" charset="0"/>
                      </a:endParaRPr>
                    </a:p>
                  </a:txBody>
                  <a:tcPr marL="85121" marR="85121" marT="66205" marB="66205"/>
                </a:tc>
                <a:tc>
                  <a:txBody>
                    <a:bodyPr/>
                    <a:lstStyle/>
                    <a:p>
                      <a:r>
                        <a:rPr lang="en-US" sz="1765" b="1" kern="1200" dirty="0">
                          <a:solidFill>
                            <a:schemeClr val="lt1"/>
                          </a:solidFill>
                          <a:effectLst/>
                          <a:latin typeface="+mn-lt"/>
                          <a:ea typeface="+mn-ea"/>
                          <a:cs typeface="+mn-cs"/>
                        </a:rPr>
                        <a:t>Dream of running a business from home? Join the thousands of Canadians who run successful “virtual businesses” with a little help from modern tech. Find out how to look credible, produce professional results, collaborate effectively with partners, vendors and employees—and keep your costs down. Inspired by MicrosoftSavesYouMoney.ca, this presentation will give </a:t>
                      </a:r>
                      <a:r>
                        <a:rPr lang="en-CA" sz="1765" b="1" kern="1200" dirty="0">
                          <a:solidFill>
                            <a:schemeClr val="lt1"/>
                          </a:solidFill>
                          <a:effectLst/>
                          <a:latin typeface="+mn-lt"/>
                          <a:ea typeface="+mn-ea"/>
                          <a:cs typeface="+mn-cs"/>
                        </a:rPr>
                        <a:t>great tips and advice on how</a:t>
                      </a:r>
                      <a:r>
                        <a:rPr lang="en-US" sz="1765" b="1" kern="1200" dirty="0">
                          <a:solidFill>
                            <a:schemeClr val="lt1"/>
                          </a:solidFill>
                          <a:effectLst/>
                          <a:latin typeface="+mn-lt"/>
                          <a:ea typeface="+mn-ea"/>
                          <a:cs typeface="+mn-cs"/>
                        </a:rPr>
                        <a:t> to launch and run your business without breaking the bank. You’ll get a chance to ask a Microsoft small business expert any question you have. And breakfast is on us!</a:t>
                      </a:r>
                      <a:endParaRPr lang="en-CA" sz="1765" b="1" kern="1200" dirty="0">
                        <a:solidFill>
                          <a:schemeClr val="lt1"/>
                        </a:solidFill>
                        <a:effectLst/>
                        <a:latin typeface="+mn-lt"/>
                        <a:ea typeface="+mn-ea"/>
                        <a:cs typeface="+mn-cs"/>
                      </a:endParaRPr>
                    </a:p>
                  </a:txBody>
                  <a:tcPr marL="0" marR="85121" marT="66205" marB="66205"/>
                </a:tc>
                <a:extLst>
                  <a:ext uri="{0D108BD9-81ED-4DB2-BD59-A6C34878D82A}">
                    <a16:rowId xmlns:a16="http://schemas.microsoft.com/office/drawing/2014/main" val="2590084116"/>
                  </a:ext>
                </a:extLst>
              </a:tr>
            </a:tbl>
          </a:graphicData>
        </a:graphic>
      </p:graphicFrame>
    </p:spTree>
    <p:extLst>
      <p:ext uri="{BB962C8B-B14F-4D97-AF65-F5344CB8AC3E}">
        <p14:creationId xmlns:p14="http://schemas.microsoft.com/office/powerpoint/2010/main" val="26416850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25139"/>
          <a:stretch/>
        </p:blipFill>
        <p:spPr>
          <a:xfrm>
            <a:off x="2" y="-1"/>
            <a:ext cx="12191999" cy="6845301"/>
          </a:xfrm>
          <a:prstGeom prst="rect">
            <a:avLst/>
          </a:prstGeom>
        </p:spPr>
      </p:pic>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3167">
                        <a14:foregroundMark x1="70500" y1="42500" x2="84500" y2="39500"/>
                      </a14:backgroundRemoval>
                    </a14:imgEffect>
                  </a14:imgLayer>
                </a14:imgProps>
              </a:ext>
              <a:ext uri="{28A0092B-C50C-407E-A947-70E740481C1C}">
                <a14:useLocalDpi xmlns:a14="http://schemas.microsoft.com/office/drawing/2010/main" val="0"/>
              </a:ext>
            </a:extLst>
          </a:blip>
          <a:stretch>
            <a:fillRect/>
          </a:stretch>
        </p:blipFill>
        <p:spPr>
          <a:xfrm>
            <a:off x="2882901" y="3733801"/>
            <a:ext cx="2730500" cy="2730500"/>
          </a:xfrm>
          <a:prstGeom prst="rect">
            <a:avLst/>
          </a:prstGeom>
        </p:spPr>
      </p:pic>
      <p:pic>
        <p:nvPicPr>
          <p:cNvPr id="1026" name="Picture 2" descr="https://secure.skypeassets.com/content/dam/scom/images/skype-for-business/skype-for-business-lapto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17714"/>
            <a:ext cx="11830079" cy="65558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29570" y="3676624"/>
            <a:ext cx="5140754" cy="1649335"/>
          </a:xfrm>
          <a:prstGeom prst="homePlate">
            <a:avLst/>
          </a:prstGeom>
          <a:solidFill>
            <a:schemeClr val="accent6">
              <a:alpha val="70000"/>
            </a:schemeClr>
          </a:solidFill>
        </p:spPr>
        <p:txBody>
          <a:bodyPr/>
          <a:lstStyle/>
          <a:p>
            <a:r>
              <a:rPr lang="en-US" dirty="0">
                <a:latin typeface="Segoe UI" panose="020B0502040204020203" pitchFamily="34" charset="0"/>
                <a:cs typeface="Segoe UI" panose="020B0502040204020203" pitchFamily="34" charset="0"/>
              </a:rPr>
              <a:t>#2.</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Connecting teams…</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6"/>
          </a:solidFill>
        </p:spPr>
        <p:txBody>
          <a:bodyPr>
            <a:normAutofit/>
          </a:bodyPr>
          <a:lstStyle/>
          <a:p>
            <a:r>
              <a:rPr lang="en-CA" dirty="0"/>
              <a:t>The way we manage meetings, and the way we collaborate has changed.</a:t>
            </a:r>
          </a:p>
          <a:p>
            <a:r>
              <a:rPr lang="en-CA" dirty="0"/>
              <a:t>Consider encouraging the use of video to connect more. Or drop in meetings.</a:t>
            </a:r>
            <a:endParaRPr lang="en-US" dirty="0"/>
          </a:p>
        </p:txBody>
      </p:sp>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81601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Pentagon 7"/>
          <p:cNvSpPr/>
          <p:nvPr/>
        </p:nvSpPr>
        <p:spPr>
          <a:xfrm>
            <a:off x="436606" y="3045736"/>
            <a:ext cx="7107194" cy="641726"/>
          </a:xfrm>
          <a:prstGeom prst="homePlate">
            <a:avLst/>
          </a:prstGeom>
          <a:solidFill>
            <a:srgbClr val="EB8719"/>
          </a:solidFill>
          <a:ln>
            <a:solidFill>
              <a:srgbClr val="EB8719"/>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497838" y="332771"/>
            <a:ext cx="7045962" cy="1175359"/>
          </a:xfrm>
          <a:prstGeom prst="homePlate">
            <a:avLst/>
          </a:prstGeom>
          <a:solidFill>
            <a:schemeClr val="tx1">
              <a:alpha val="79000"/>
            </a:schemeClr>
          </a:solidFill>
        </p:spPr>
        <p:txBody>
          <a:bodyPr/>
          <a:lstStyle/>
          <a:p>
            <a:r>
              <a:rPr lang="en-CA" dirty="0">
                <a:latin typeface="Segoe UI" panose="020B0502040204020203" pitchFamily="34" charset="0"/>
                <a:cs typeface="Segoe UI" panose="020B0502040204020203" pitchFamily="34" charset="0"/>
              </a:rPr>
              <a:t>5 Ways to Run A Virtual Business</a:t>
            </a:r>
            <a:r>
              <a:rPr lang="en-GB" dirty="0">
                <a:latin typeface="Segoe UI" panose="020B0502040204020203" pitchFamily="34" charset="0"/>
                <a:cs typeface="Segoe UI" panose="020B0502040204020203" pitchFamily="34" charset="0"/>
              </a:rPr>
              <a:t>…</a:t>
            </a:r>
          </a:p>
        </p:txBody>
      </p:sp>
      <p:sp>
        <p:nvSpPr>
          <p:cNvPr id="9" name="Content Placeholder 8"/>
          <p:cNvSpPr>
            <a:spLocks noGrp="1"/>
          </p:cNvSpPr>
          <p:nvPr>
            <p:ph idx="1"/>
          </p:nvPr>
        </p:nvSpPr>
        <p:spPr>
          <a:solidFill>
            <a:schemeClr val="tx1"/>
          </a:solidFill>
        </p:spPr>
        <p:txBody>
          <a:bodyPr anchor="ctr" anchorCtr="0">
            <a:normAutofit/>
          </a:bodyPr>
          <a:lstStyle/>
          <a:p>
            <a:pPr>
              <a:spcBef>
                <a:spcPts val="0"/>
              </a:spcBef>
            </a:pPr>
            <a:r>
              <a:rPr lang="en-GB" dirty="0">
                <a:latin typeface="Segoe UI Light" panose="020B0502040204020203" pitchFamily="34" charset="0"/>
                <a:cs typeface="Segoe UI Light" panose="020B0502040204020203" pitchFamily="34" charset="0"/>
              </a:rPr>
              <a:t>   </a:t>
            </a:r>
          </a:p>
        </p:txBody>
      </p:sp>
      <p:sp>
        <p:nvSpPr>
          <p:cNvPr id="5" name="TextBox 4"/>
          <p:cNvSpPr txBox="1"/>
          <p:nvPr/>
        </p:nvSpPr>
        <p:spPr>
          <a:xfrm>
            <a:off x="497838" y="1788436"/>
            <a:ext cx="6626494" cy="3816429"/>
          </a:xfrm>
          <a:prstGeom prst="rect">
            <a:avLst/>
          </a:prstGeom>
          <a:noFill/>
        </p:spPr>
        <p:txBody>
          <a:bodyPr wrap="none" rtlCol="0">
            <a:spAutoFit/>
          </a:bodyPr>
          <a:lstStyle/>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Modern Productivity </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Connecting Teams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Great Customer Experiences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Building &amp; Amplifying Your Brand</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Outsourcing &amp; Renting</a:t>
            </a:r>
          </a:p>
          <a:p>
            <a:pPr marL="342900" indent="-342900">
              <a:spcBef>
                <a:spcPts val="600"/>
              </a:spcBef>
              <a:spcAft>
                <a:spcPts val="600"/>
              </a:spcAft>
              <a:buAutoNum type="arabicPeriod"/>
            </a:pPr>
            <a:endParaRPr lang="en-CA" sz="3200"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8518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18" y="143095"/>
            <a:ext cx="7020288" cy="4347426"/>
          </a:xfrm>
          <a:prstGeom prst="rect">
            <a:avLst/>
          </a:prstGeom>
        </p:spPr>
      </p:pic>
      <p:pic>
        <p:nvPicPr>
          <p:cNvPr id="7" name="Picture 2" descr="A notification that you are adding external participa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927" y="3864509"/>
            <a:ext cx="4972050" cy="20097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An external user added to a mess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9321" y="1485486"/>
            <a:ext cx="5010150" cy="2286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89321" y="3727139"/>
            <a:ext cx="5140754" cy="1640037"/>
          </a:xfrm>
          <a:prstGeom prst="homePlate">
            <a:avLst/>
          </a:prstGeom>
          <a:solidFill>
            <a:srgbClr val="EB8719">
              <a:alpha val="70000"/>
            </a:srgbClr>
          </a:solidFill>
        </p:spPr>
        <p:txBody>
          <a:bodyPr/>
          <a:lstStyle/>
          <a:p>
            <a:r>
              <a:rPr lang="en-US" dirty="0">
                <a:latin typeface="Segoe UI" panose="020B0502040204020203" pitchFamily="34" charset="0"/>
                <a:cs typeface="Segoe UI" panose="020B0502040204020203" pitchFamily="34" charset="0"/>
              </a:rPr>
              <a:t>#3.</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great Customer experiences…</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rgbClr val="EB8719"/>
          </a:solidFill>
        </p:spPr>
        <p:txBody>
          <a:bodyPr>
            <a:normAutofit/>
          </a:bodyPr>
          <a:lstStyle/>
          <a:p>
            <a:r>
              <a:rPr lang="en-GB" dirty="0"/>
              <a:t>We make it easier than ever to work interactively with customers.</a:t>
            </a:r>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38244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0"/>
            <a:ext cx="9751899" cy="5961349"/>
          </a:xfrm>
          <a:prstGeom prst="rect">
            <a:avLst/>
          </a:prstGeom>
        </p:spPr>
      </p:pic>
      <p:sp>
        <p:nvSpPr>
          <p:cNvPr id="2" name="Title 1"/>
          <p:cNvSpPr>
            <a:spLocks noGrp="1"/>
          </p:cNvSpPr>
          <p:nvPr>
            <p:ph type="title"/>
          </p:nvPr>
        </p:nvSpPr>
        <p:spPr>
          <a:xfrm>
            <a:off x="6889321" y="3727139"/>
            <a:ext cx="5140754" cy="1640037"/>
          </a:xfrm>
          <a:prstGeom prst="homePlate">
            <a:avLst/>
          </a:prstGeom>
          <a:solidFill>
            <a:srgbClr val="EB8719">
              <a:alpha val="70000"/>
            </a:srgbClr>
          </a:solidFill>
        </p:spPr>
        <p:txBody>
          <a:bodyPr/>
          <a:lstStyle/>
          <a:p>
            <a:r>
              <a:rPr lang="en-US" dirty="0">
                <a:latin typeface="Segoe UI" panose="020B0502040204020203" pitchFamily="34" charset="0"/>
                <a:cs typeface="Segoe UI" panose="020B0502040204020203" pitchFamily="34" charset="0"/>
              </a:rPr>
              <a:t>#3.</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great Customer experiences…</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rgbClr val="EB8719"/>
          </a:solidFill>
        </p:spPr>
        <p:txBody>
          <a:bodyPr>
            <a:normAutofit/>
          </a:bodyPr>
          <a:lstStyle/>
          <a:p>
            <a:r>
              <a:rPr lang="en-GB" dirty="0"/>
              <a:t>We make it easier than ever to work interactively with customers.</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396773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8331"/>
          <a:stretch/>
        </p:blipFill>
        <p:spPr>
          <a:xfrm>
            <a:off x="145145" y="362857"/>
            <a:ext cx="11267766" cy="5424363"/>
          </a:xfrm>
          <a:prstGeom prst="rect">
            <a:avLst/>
          </a:prstGeom>
        </p:spPr>
      </p:pic>
      <p:sp>
        <p:nvSpPr>
          <p:cNvPr id="2" name="Title 1"/>
          <p:cNvSpPr>
            <a:spLocks noGrp="1"/>
          </p:cNvSpPr>
          <p:nvPr>
            <p:ph type="title"/>
          </p:nvPr>
        </p:nvSpPr>
        <p:spPr>
          <a:xfrm>
            <a:off x="6889321" y="3727139"/>
            <a:ext cx="5140754" cy="1640037"/>
          </a:xfrm>
          <a:prstGeom prst="homePlate">
            <a:avLst/>
          </a:prstGeom>
          <a:solidFill>
            <a:srgbClr val="EB8719">
              <a:alpha val="70000"/>
            </a:srgbClr>
          </a:solidFill>
        </p:spPr>
        <p:txBody>
          <a:bodyPr/>
          <a:lstStyle/>
          <a:p>
            <a:r>
              <a:rPr lang="en-US" dirty="0">
                <a:latin typeface="Segoe UI" panose="020B0502040204020203" pitchFamily="34" charset="0"/>
                <a:cs typeface="Segoe UI" panose="020B0502040204020203" pitchFamily="34" charset="0"/>
              </a:rPr>
              <a:t>#3.</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great Customer experiences…</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rgbClr val="EB8719"/>
          </a:solidFill>
        </p:spPr>
        <p:txBody>
          <a:bodyPr>
            <a:normAutofit/>
          </a:bodyPr>
          <a:lstStyle/>
          <a:p>
            <a:r>
              <a:rPr lang="en-GB" dirty="0"/>
              <a:t>Follow up with customers more rapidly and manage your customer</a:t>
            </a:r>
          </a:p>
          <a:p>
            <a:r>
              <a:rPr lang="en-GB" dirty="0"/>
              <a:t>engagement with an integrated CRM experience.</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705208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Pentagon 7"/>
          <p:cNvSpPr/>
          <p:nvPr/>
        </p:nvSpPr>
        <p:spPr>
          <a:xfrm>
            <a:off x="436606" y="3680736"/>
            <a:ext cx="7107194" cy="641726"/>
          </a:xfrm>
          <a:prstGeom prst="homePlate">
            <a:avLst/>
          </a:prstGeom>
          <a:solidFill>
            <a:schemeClr val="accent5"/>
          </a:solidFill>
          <a:ln>
            <a:solidFill>
              <a:schemeClr val="accent5"/>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497838" y="332771"/>
            <a:ext cx="7045962" cy="1175359"/>
          </a:xfrm>
          <a:prstGeom prst="homePlate">
            <a:avLst/>
          </a:prstGeom>
          <a:solidFill>
            <a:schemeClr val="tx1">
              <a:alpha val="79000"/>
            </a:schemeClr>
          </a:solidFill>
        </p:spPr>
        <p:txBody>
          <a:bodyPr/>
          <a:lstStyle/>
          <a:p>
            <a:r>
              <a:rPr lang="en-CA" dirty="0">
                <a:latin typeface="Segoe UI" panose="020B0502040204020203" pitchFamily="34" charset="0"/>
                <a:cs typeface="Segoe UI" panose="020B0502040204020203" pitchFamily="34" charset="0"/>
              </a:rPr>
              <a:t>5 Ways to Run A Virtual Business</a:t>
            </a:r>
            <a:r>
              <a:rPr lang="en-GB" dirty="0">
                <a:latin typeface="Segoe UI" panose="020B0502040204020203" pitchFamily="34" charset="0"/>
                <a:cs typeface="Segoe UI" panose="020B0502040204020203" pitchFamily="34" charset="0"/>
              </a:rPr>
              <a:t>…</a:t>
            </a:r>
          </a:p>
        </p:txBody>
      </p:sp>
      <p:sp>
        <p:nvSpPr>
          <p:cNvPr id="9" name="Content Placeholder 8"/>
          <p:cNvSpPr>
            <a:spLocks noGrp="1"/>
          </p:cNvSpPr>
          <p:nvPr>
            <p:ph idx="1"/>
          </p:nvPr>
        </p:nvSpPr>
        <p:spPr>
          <a:solidFill>
            <a:schemeClr val="tx1"/>
          </a:solidFill>
        </p:spPr>
        <p:txBody>
          <a:bodyPr anchor="ctr" anchorCtr="0">
            <a:normAutofit/>
          </a:bodyPr>
          <a:lstStyle/>
          <a:p>
            <a:pPr>
              <a:spcBef>
                <a:spcPts val="0"/>
              </a:spcBef>
            </a:pPr>
            <a:r>
              <a:rPr lang="en-GB" dirty="0">
                <a:latin typeface="Segoe UI Light" panose="020B0502040204020203" pitchFamily="34" charset="0"/>
                <a:cs typeface="Segoe UI Light" panose="020B0502040204020203" pitchFamily="34" charset="0"/>
              </a:rPr>
              <a:t>   </a:t>
            </a:r>
          </a:p>
        </p:txBody>
      </p:sp>
      <p:sp>
        <p:nvSpPr>
          <p:cNvPr id="5" name="TextBox 4"/>
          <p:cNvSpPr txBox="1"/>
          <p:nvPr/>
        </p:nvSpPr>
        <p:spPr>
          <a:xfrm>
            <a:off x="497838" y="1788436"/>
            <a:ext cx="6626494" cy="3816429"/>
          </a:xfrm>
          <a:prstGeom prst="rect">
            <a:avLst/>
          </a:prstGeom>
          <a:noFill/>
        </p:spPr>
        <p:txBody>
          <a:bodyPr wrap="none" rtlCol="0">
            <a:spAutoFit/>
          </a:bodyPr>
          <a:lstStyle/>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Modern Productivity </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Connecting Teams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Great Customer Experiences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Building &amp; Amplifying Your Brand</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Outsourcing &amp; Renting</a:t>
            </a:r>
          </a:p>
          <a:p>
            <a:pPr marL="342900" indent="-342900">
              <a:spcBef>
                <a:spcPts val="600"/>
              </a:spcBef>
              <a:spcAft>
                <a:spcPts val="600"/>
              </a:spcAft>
              <a:buAutoNum type="arabicPeriod"/>
            </a:pPr>
            <a:endParaRPr lang="en-CA" sz="3200"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37275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271" y="3461576"/>
            <a:ext cx="5140754" cy="2114013"/>
          </a:xfrm>
          <a:prstGeom prst="homePlate">
            <a:avLst/>
          </a:prstGeom>
          <a:solidFill>
            <a:schemeClr val="accent5">
              <a:alpha val="70000"/>
            </a:schemeClr>
          </a:solidFill>
        </p:spPr>
        <p:txBody>
          <a:bodyPr/>
          <a:lstStyle/>
          <a:p>
            <a:r>
              <a:rPr lang="en-US" dirty="0">
                <a:latin typeface="Segoe UI" panose="020B0502040204020203" pitchFamily="34" charset="0"/>
                <a:cs typeface="Segoe UI" panose="020B0502040204020203" pitchFamily="34" charset="0"/>
              </a:rPr>
              <a:t>#4.</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Building &amp; Amplifying Your Brand…</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5"/>
          </a:solidFill>
        </p:spPr>
        <p:txBody>
          <a:bodyPr>
            <a:normAutofit/>
          </a:bodyPr>
          <a:lstStyle/>
          <a:p>
            <a:r>
              <a:rPr lang="en-CA" dirty="0"/>
              <a:t>You should have a brand and presence on LinkedIn, Facebook, Twitter and </a:t>
            </a:r>
          </a:p>
          <a:p>
            <a:r>
              <a:rPr lang="en-CA" dirty="0"/>
              <a:t>other relevant social platforms.</a:t>
            </a:r>
            <a:endParaRPr lang="en-GB"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96170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271" y="3461576"/>
            <a:ext cx="5140754" cy="2114013"/>
          </a:xfrm>
          <a:prstGeom prst="homePlate">
            <a:avLst/>
          </a:prstGeom>
          <a:solidFill>
            <a:schemeClr val="accent5">
              <a:alpha val="70000"/>
            </a:schemeClr>
          </a:solidFill>
        </p:spPr>
        <p:txBody>
          <a:bodyPr/>
          <a:lstStyle/>
          <a:p>
            <a:r>
              <a:rPr lang="en-US" dirty="0">
                <a:latin typeface="Segoe UI" panose="020B0502040204020203" pitchFamily="34" charset="0"/>
                <a:cs typeface="Segoe UI" panose="020B0502040204020203" pitchFamily="34" charset="0"/>
              </a:rPr>
              <a:t>#4.</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Building &amp; Amplifying Your Brand…</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5"/>
          </a:solidFill>
        </p:spPr>
        <p:txBody>
          <a:bodyPr>
            <a:normAutofit/>
          </a:bodyPr>
          <a:lstStyle/>
          <a:p>
            <a:r>
              <a:rPr lang="en-CA" dirty="0"/>
              <a:t>Brand all the customer experiences. Email signatures, social profile pictures, </a:t>
            </a:r>
          </a:p>
          <a:p>
            <a:r>
              <a:rPr lang="en-CA" dirty="0"/>
              <a:t>logon experience, Intranet, your documents, presentations and much more.</a:t>
            </a:r>
            <a:endParaRPr lang="en-GB"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74572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http://searchengineland.com/figz/wp-content/seloads/2015/07/bing-ads-audience-sta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
            <a:ext cx="14662990" cy="59613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3271" y="3461576"/>
            <a:ext cx="5140754" cy="2114013"/>
          </a:xfrm>
          <a:prstGeom prst="homePlate">
            <a:avLst/>
          </a:prstGeom>
          <a:solidFill>
            <a:schemeClr val="accent5">
              <a:alpha val="70000"/>
            </a:schemeClr>
          </a:solidFill>
        </p:spPr>
        <p:txBody>
          <a:bodyPr/>
          <a:lstStyle/>
          <a:p>
            <a:r>
              <a:rPr lang="en-US" dirty="0">
                <a:latin typeface="Segoe UI" panose="020B0502040204020203" pitchFamily="34" charset="0"/>
                <a:cs typeface="Segoe UI" panose="020B0502040204020203" pitchFamily="34" charset="0"/>
              </a:rPr>
              <a:t>#4.</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Building &amp; Amplifying Your Brand…</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5"/>
          </a:solidFill>
        </p:spPr>
        <p:txBody>
          <a:bodyPr>
            <a:normAutofit/>
          </a:bodyPr>
          <a:lstStyle/>
          <a:p>
            <a:r>
              <a:rPr lang="en-CA" dirty="0"/>
              <a:t>Create a compelling website (</a:t>
            </a:r>
            <a:r>
              <a:rPr lang="en-CA" dirty="0" err="1"/>
              <a:t>GoDaddy</a:t>
            </a:r>
            <a:r>
              <a:rPr lang="en-CA" dirty="0"/>
              <a:t>) and get more customers </a:t>
            </a:r>
          </a:p>
          <a:p>
            <a:r>
              <a:rPr lang="en-CA" dirty="0"/>
              <a:t>Through the effective use of search marketing with </a:t>
            </a:r>
            <a:r>
              <a:rPr lang="en-CA" dirty="0" err="1"/>
              <a:t>bing</a:t>
            </a:r>
            <a:r>
              <a:rPr lang="en-CA" dirty="0"/>
              <a:t> advertising.</a:t>
            </a:r>
            <a:endParaRPr lang="en-GB"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49849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Pentagon 7"/>
          <p:cNvSpPr/>
          <p:nvPr/>
        </p:nvSpPr>
        <p:spPr>
          <a:xfrm>
            <a:off x="436606" y="4328436"/>
            <a:ext cx="7107194" cy="641726"/>
          </a:xfrm>
          <a:prstGeom prst="homePlate">
            <a:avLst/>
          </a:prstGeom>
          <a:solidFill>
            <a:schemeClr val="accent3"/>
          </a:solidFill>
          <a:ln>
            <a:solidFill>
              <a:schemeClr val="accent3"/>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497838" y="332771"/>
            <a:ext cx="7045962" cy="1175359"/>
          </a:xfrm>
          <a:prstGeom prst="homePlate">
            <a:avLst/>
          </a:prstGeom>
          <a:solidFill>
            <a:schemeClr val="tx1">
              <a:alpha val="79000"/>
            </a:schemeClr>
          </a:solidFill>
        </p:spPr>
        <p:txBody>
          <a:bodyPr/>
          <a:lstStyle/>
          <a:p>
            <a:r>
              <a:rPr lang="en-CA" dirty="0">
                <a:latin typeface="Segoe UI" panose="020B0502040204020203" pitchFamily="34" charset="0"/>
                <a:cs typeface="Segoe UI" panose="020B0502040204020203" pitchFamily="34" charset="0"/>
              </a:rPr>
              <a:t>5 Ways to Run A Virtual Business</a:t>
            </a:r>
            <a:r>
              <a:rPr lang="en-GB" dirty="0">
                <a:latin typeface="Segoe UI" panose="020B0502040204020203" pitchFamily="34" charset="0"/>
                <a:cs typeface="Segoe UI" panose="020B0502040204020203" pitchFamily="34" charset="0"/>
              </a:rPr>
              <a:t>…</a:t>
            </a:r>
          </a:p>
        </p:txBody>
      </p:sp>
      <p:sp>
        <p:nvSpPr>
          <p:cNvPr id="9" name="Content Placeholder 8"/>
          <p:cNvSpPr>
            <a:spLocks noGrp="1"/>
          </p:cNvSpPr>
          <p:nvPr>
            <p:ph idx="1"/>
          </p:nvPr>
        </p:nvSpPr>
        <p:spPr>
          <a:solidFill>
            <a:schemeClr val="tx1"/>
          </a:solidFill>
        </p:spPr>
        <p:txBody>
          <a:bodyPr anchor="ctr" anchorCtr="0">
            <a:normAutofit/>
          </a:bodyPr>
          <a:lstStyle/>
          <a:p>
            <a:pPr>
              <a:spcBef>
                <a:spcPts val="0"/>
              </a:spcBef>
            </a:pPr>
            <a:r>
              <a:rPr lang="en-GB" dirty="0">
                <a:latin typeface="Segoe UI Light" panose="020B0502040204020203" pitchFamily="34" charset="0"/>
                <a:cs typeface="Segoe UI Light" panose="020B0502040204020203" pitchFamily="34" charset="0"/>
              </a:rPr>
              <a:t>   </a:t>
            </a:r>
          </a:p>
        </p:txBody>
      </p:sp>
      <p:sp>
        <p:nvSpPr>
          <p:cNvPr id="5" name="TextBox 4"/>
          <p:cNvSpPr txBox="1"/>
          <p:nvPr/>
        </p:nvSpPr>
        <p:spPr>
          <a:xfrm>
            <a:off x="497838" y="1788436"/>
            <a:ext cx="6626494" cy="3816429"/>
          </a:xfrm>
          <a:prstGeom prst="rect">
            <a:avLst/>
          </a:prstGeom>
          <a:noFill/>
        </p:spPr>
        <p:txBody>
          <a:bodyPr wrap="none" rtlCol="0">
            <a:spAutoFit/>
          </a:bodyPr>
          <a:lstStyle/>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Modern Productivity </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Connecting Teams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Great Customer Experiences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Building &amp; Amplifying Your Brand</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Outsourcing &amp; Renting</a:t>
            </a:r>
          </a:p>
          <a:p>
            <a:pPr marL="342900" indent="-342900">
              <a:spcBef>
                <a:spcPts val="600"/>
              </a:spcBef>
              <a:spcAft>
                <a:spcPts val="600"/>
              </a:spcAft>
              <a:buAutoNum type="arabicPeriod"/>
            </a:pPr>
            <a:endParaRPr lang="en-CA" sz="3200"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29782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CA" dirty="0"/>
          </a:p>
        </p:txBody>
      </p:sp>
      <p:sp>
        <p:nvSpPr>
          <p:cNvPr id="9" name="Title 3"/>
          <p:cNvSpPr txBox="1">
            <a:spLocks/>
          </p:cNvSpPr>
          <p:nvPr/>
        </p:nvSpPr>
        <p:spPr>
          <a:xfrm>
            <a:off x="7103185" y="921293"/>
            <a:ext cx="5087951" cy="745275"/>
          </a:xfrm>
          <a:prstGeom prst="rect">
            <a:avLst/>
          </a:prstGeom>
          <a:solidFill>
            <a:schemeClr val="tx1">
              <a:alpha val="78824"/>
            </a:schemeClr>
          </a:solidFill>
        </p:spPr>
        <p:txBody>
          <a:bodyPr vert="horz" wrap="square" lIns="91427" tIns="107985" rIns="91427" bIns="107985" rtlCol="0" anchor="ctr">
            <a:spAutoFit/>
          </a:bodyPr>
          <a:lstStyle>
            <a:lvl1pPr algn="l" defTabSz="457189" rtl="0" eaLnBrk="1" latinLnBrk="0" hangingPunct="1">
              <a:lnSpc>
                <a:spcPct val="70000"/>
              </a:lnSpc>
              <a:spcBef>
                <a:spcPct val="0"/>
              </a:spcBef>
              <a:buNone/>
              <a:defRPr sz="4400" kern="1200" cap="all" spc="-200">
                <a:solidFill>
                  <a:schemeClr val="bg1"/>
                </a:solidFill>
                <a:effectLst/>
                <a:latin typeface="+mj-lt"/>
                <a:ea typeface="+mj-ea"/>
                <a:cs typeface="+mj-cs"/>
              </a:defRPr>
            </a:lvl1pPr>
          </a:lstStyle>
          <a:p>
            <a:pPr marL="0" marR="0" lvl="0" indent="0" algn="l" defTabSz="457189" rtl="0" eaLnBrk="1" fontAlgn="auto" latinLnBrk="0" hangingPunct="1">
              <a:lnSpc>
                <a:spcPct val="70000"/>
              </a:lnSpc>
              <a:spcBef>
                <a:spcPts val="1200"/>
              </a:spcBef>
              <a:spcAft>
                <a:spcPts val="1200"/>
              </a:spcAft>
              <a:buClrTx/>
              <a:buSzTx/>
              <a:buFontTx/>
              <a:buNone/>
              <a:tabLst/>
              <a:defRPr/>
            </a:pPr>
            <a:r>
              <a:rPr kumimoji="0" lang="en-CA" sz="4800" b="1" i="0" u="none" strike="noStrike" kern="1200" cap="all" spc="-200" normalizeH="0" baseline="0" noProof="0" dirty="0" smtClean="0">
                <a:ln>
                  <a:noFill/>
                </a:ln>
                <a:solidFill>
                  <a:prstClr val="white"/>
                </a:solidFill>
                <a:effectLst/>
                <a:uLnTx/>
                <a:uFillTx/>
                <a:latin typeface="Segoe UI Light" panose="020B0502040204020203" pitchFamily="34" charset="0"/>
                <a:ea typeface="+mj-ea"/>
                <a:cs typeface="Segoe UI Light" panose="020B0502040204020203" pitchFamily="34" charset="0"/>
              </a:rPr>
              <a:t>Thomas Rayner</a:t>
            </a:r>
            <a:endParaRPr kumimoji="0" lang="en-US" sz="4800" b="1" i="0" u="none" strike="noStrike" kern="1200" cap="all" spc="-20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Content Placeholder 4"/>
          <p:cNvSpPr txBox="1">
            <a:spLocks/>
          </p:cNvSpPr>
          <p:nvPr/>
        </p:nvSpPr>
        <p:spPr>
          <a:xfrm>
            <a:off x="867" y="5873939"/>
            <a:ext cx="12190270" cy="983576"/>
          </a:xfrm>
          <a:prstGeom prst="rect">
            <a:avLst/>
          </a:prstGeom>
          <a:solidFill>
            <a:schemeClr val="tx1"/>
          </a:solidFill>
        </p:spPr>
        <p:txBody>
          <a:bodyPr vert="horz" lIns="91427" tIns="45713" rIns="91427" bIns="45713" rtlCol="0" anchor="ctr">
            <a:normAutofit/>
          </a:bodyPr>
          <a:lstStyle>
            <a:lvl1pPr marL="0" indent="0" algn="l" defTabSz="457189" rtl="0" eaLnBrk="1" latinLnBrk="0" hangingPunct="1">
              <a:spcBef>
                <a:spcPts val="600"/>
              </a:spcBef>
              <a:buFont typeface="Arial"/>
              <a:buNone/>
              <a:defRPr sz="2600" kern="1200" spc="-100">
                <a:ln>
                  <a:noFill/>
                </a:ln>
                <a:solidFill>
                  <a:schemeClr val="bg1"/>
                </a:solidFill>
                <a:latin typeface="+mn-lt"/>
                <a:ea typeface="+mn-ea"/>
                <a:cs typeface="+mn-cs"/>
              </a:defRPr>
            </a:lvl1pPr>
            <a:lvl2pPr marL="742932" indent="-285744" algn="l" defTabSz="457189" rtl="0" eaLnBrk="1" latinLnBrk="0" hangingPunct="1">
              <a:spcBef>
                <a:spcPts val="600"/>
              </a:spcBef>
              <a:buFont typeface="Arial"/>
              <a:buChar char="–"/>
              <a:defRPr sz="2800" kern="1200" spc="-100">
                <a:solidFill>
                  <a:schemeClr val="bg1"/>
                </a:solidFill>
                <a:latin typeface="+mn-lt"/>
                <a:ea typeface="+mn-ea"/>
                <a:cs typeface="+mn-cs"/>
              </a:defRPr>
            </a:lvl2pPr>
            <a:lvl3pPr marL="1142971" indent="-228594" algn="l" defTabSz="457189" rtl="0" eaLnBrk="1" latinLnBrk="0" hangingPunct="1">
              <a:spcBef>
                <a:spcPts val="600"/>
              </a:spcBef>
              <a:buFont typeface="Arial"/>
              <a:buChar char="•"/>
              <a:defRPr sz="2400" kern="1200" spc="-100">
                <a:solidFill>
                  <a:schemeClr val="bg1"/>
                </a:solidFill>
                <a:latin typeface="+mn-lt"/>
                <a:ea typeface="+mn-ea"/>
                <a:cs typeface="+mn-cs"/>
              </a:defRPr>
            </a:lvl3pPr>
            <a:lvl4pPr marL="1600160" indent="-228594" algn="l" defTabSz="457189" rtl="0" eaLnBrk="1" latinLnBrk="0" hangingPunct="1">
              <a:spcBef>
                <a:spcPts val="600"/>
              </a:spcBef>
              <a:buFont typeface="Arial"/>
              <a:buChar char="–"/>
              <a:defRPr sz="2000" kern="1200" spc="-100">
                <a:solidFill>
                  <a:schemeClr val="bg1"/>
                </a:solidFill>
                <a:latin typeface="+mn-lt"/>
                <a:ea typeface="+mn-ea"/>
                <a:cs typeface="+mn-cs"/>
              </a:defRPr>
            </a:lvl4pPr>
            <a:lvl5pPr marL="2057349" indent="-228594" algn="l" defTabSz="457189" rtl="0" eaLnBrk="1" latinLnBrk="0" hangingPunct="1">
              <a:spcBef>
                <a:spcPts val="600"/>
              </a:spcBef>
              <a:buFont typeface="Arial"/>
              <a:buChar char="»"/>
              <a:defRPr sz="2000" kern="1200" spc="-100">
                <a:solidFill>
                  <a:schemeClr val="bg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CA" sz="2500" dirty="0">
                <a:solidFill>
                  <a:prstClr val="white"/>
                </a:solidFill>
                <a:latin typeface="Segoe UI Light" panose="020B0502040204020203" pitchFamily="34" charset="0"/>
                <a:cs typeface="Segoe UI Light" panose="020B0502040204020203" pitchFamily="34" charset="0"/>
              </a:rPr>
              <a:t>Follow me: </a:t>
            </a:r>
            <a:r>
              <a:rPr lang="en-CA" sz="2500" b="1" dirty="0">
                <a:solidFill>
                  <a:prstClr val="white"/>
                </a:solidFill>
                <a:latin typeface="Segoe UI Light" panose="020B0502040204020203" pitchFamily="34" charset="0"/>
                <a:cs typeface="Segoe UI Light" panose="020B0502040204020203" pitchFamily="34" charset="0"/>
              </a:rPr>
              <a:t>@</a:t>
            </a:r>
            <a:r>
              <a:rPr lang="en-CA" sz="2500" b="1" dirty="0" err="1">
                <a:solidFill>
                  <a:prstClr val="white"/>
                </a:solidFill>
                <a:latin typeface="Segoe UI Light" panose="020B0502040204020203" pitchFamily="34" charset="0"/>
                <a:cs typeface="Segoe UI Light" panose="020B0502040204020203" pitchFamily="34" charset="0"/>
              </a:rPr>
              <a:t>MrThomasRayner</a:t>
            </a:r>
            <a:r>
              <a:rPr lang="en-CA" sz="2500" dirty="0">
                <a:solidFill>
                  <a:prstClr val="white"/>
                </a:solidFill>
                <a:latin typeface="Segoe UI Light" panose="020B0502040204020203" pitchFamily="34" charset="0"/>
                <a:cs typeface="Segoe UI Light" panose="020B0502040204020203" pitchFamily="34" charset="0"/>
              </a:rPr>
              <a:t>, workingsysadmin.com, linkedin.com/in/</a:t>
            </a:r>
            <a:r>
              <a:rPr lang="en-CA" sz="2500" dirty="0" err="1">
                <a:solidFill>
                  <a:prstClr val="white"/>
                </a:solidFill>
                <a:latin typeface="Segoe UI Light" panose="020B0502040204020203" pitchFamily="34" charset="0"/>
                <a:cs typeface="Segoe UI Light" panose="020B0502040204020203" pitchFamily="34" charset="0"/>
              </a:rPr>
              <a:t>thomasrayner</a:t>
            </a:r>
            <a:endParaRPr lang="en-US" sz="2500" dirty="0">
              <a:solidFill>
                <a:prstClr val="white"/>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87013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9876"/>
            <a:ext cx="12269755" cy="7899361"/>
          </a:xfrm>
          <a:prstGeom prst="rect">
            <a:avLst/>
          </a:prstGeom>
        </p:spPr>
      </p:pic>
      <p:sp>
        <p:nvSpPr>
          <p:cNvPr id="2" name="Title 1"/>
          <p:cNvSpPr>
            <a:spLocks noGrp="1"/>
          </p:cNvSpPr>
          <p:nvPr>
            <p:ph type="title"/>
          </p:nvPr>
        </p:nvSpPr>
        <p:spPr>
          <a:xfrm>
            <a:off x="517096" y="393389"/>
            <a:ext cx="5140754" cy="1640037"/>
          </a:xfrm>
          <a:prstGeom prst="homePlate">
            <a:avLst/>
          </a:prstGeom>
          <a:solidFill>
            <a:schemeClr val="accent3">
              <a:alpha val="70000"/>
            </a:schemeClr>
          </a:solidFill>
        </p:spPr>
        <p:txBody>
          <a:bodyPr/>
          <a:lstStyle/>
          <a:p>
            <a:r>
              <a:rPr lang="en-US" dirty="0">
                <a:latin typeface="Segoe UI" panose="020B0502040204020203" pitchFamily="34" charset="0"/>
                <a:cs typeface="Segoe UI" panose="020B0502040204020203" pitchFamily="34" charset="0"/>
              </a:rPr>
              <a:t>#5.</a:t>
            </a:r>
            <a:br>
              <a:rPr lang="en-US" dirty="0">
                <a:latin typeface="Segoe UI" panose="020B0502040204020203" pitchFamily="34" charset="0"/>
                <a:cs typeface="Segoe UI" panose="020B0502040204020203" pitchFamily="34" charset="0"/>
              </a:rPr>
            </a:br>
            <a:r>
              <a:rPr lang="en-CA" dirty="0">
                <a:latin typeface="Segoe UI" panose="020B0502040204020203" pitchFamily="34" charset="0"/>
                <a:cs typeface="Segoe UI" panose="020B0502040204020203" pitchFamily="34" charset="0"/>
              </a:rPr>
              <a:t>Outsourcing &amp; Renting</a:t>
            </a:r>
            <a:r>
              <a:rPr lang="en-US" dirty="0">
                <a:latin typeface="Segoe UI" panose="020B0502040204020203" pitchFamily="34" charset="0"/>
                <a:cs typeface="Segoe UI" panose="020B0502040204020203" pitchFamily="34" charset="0"/>
              </a:rPr>
              <a:t>…</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3"/>
          </a:solidFill>
        </p:spPr>
        <p:txBody>
          <a:bodyPr>
            <a:normAutofit/>
          </a:bodyPr>
          <a:lstStyle/>
          <a:p>
            <a:r>
              <a:rPr lang="en-CA" dirty="0"/>
              <a:t>Shared spaces can be a great way to reduce costs while enabling you to get </a:t>
            </a:r>
          </a:p>
          <a:p>
            <a:r>
              <a:rPr lang="en-CA" dirty="0"/>
              <a:t>a boardroom or meeting space when you need it (instead of your dining room).</a:t>
            </a:r>
            <a:endParaRPr lang="en-GB"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008212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096" y="393389"/>
            <a:ext cx="5140754" cy="1640037"/>
          </a:xfrm>
          <a:prstGeom prst="homePlate">
            <a:avLst/>
          </a:prstGeom>
          <a:solidFill>
            <a:schemeClr val="accent3">
              <a:alpha val="70000"/>
            </a:schemeClr>
          </a:solidFill>
        </p:spPr>
        <p:txBody>
          <a:bodyPr/>
          <a:lstStyle/>
          <a:p>
            <a:r>
              <a:rPr lang="en-US" dirty="0">
                <a:latin typeface="Segoe UI" panose="020B0502040204020203" pitchFamily="34" charset="0"/>
                <a:cs typeface="Segoe UI" panose="020B0502040204020203" pitchFamily="34" charset="0"/>
              </a:rPr>
              <a:t>#5.</a:t>
            </a:r>
            <a:br>
              <a:rPr lang="en-US" dirty="0">
                <a:latin typeface="Segoe UI" panose="020B0502040204020203" pitchFamily="34" charset="0"/>
                <a:cs typeface="Segoe UI" panose="020B0502040204020203" pitchFamily="34" charset="0"/>
              </a:rPr>
            </a:br>
            <a:r>
              <a:rPr lang="en-CA" dirty="0">
                <a:latin typeface="Segoe UI" panose="020B0502040204020203" pitchFamily="34" charset="0"/>
                <a:cs typeface="Segoe UI" panose="020B0502040204020203" pitchFamily="34" charset="0"/>
              </a:rPr>
              <a:t>Outsourcing &amp; Renting</a:t>
            </a:r>
            <a:r>
              <a:rPr lang="en-US" dirty="0">
                <a:latin typeface="Segoe UI" panose="020B0502040204020203" pitchFamily="34" charset="0"/>
                <a:cs typeface="Segoe UI" panose="020B0502040204020203" pitchFamily="34" charset="0"/>
              </a:rPr>
              <a:t>…</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accent3"/>
          </a:solidFill>
        </p:spPr>
        <p:txBody>
          <a:bodyPr>
            <a:normAutofit/>
          </a:bodyPr>
          <a:lstStyle/>
          <a:p>
            <a:r>
              <a:rPr lang="en-CA" dirty="0"/>
              <a:t>Consider outsourcing accounting and appropriate management tasks.</a:t>
            </a:r>
            <a:endParaRPr lang="en-GB" dirty="0"/>
          </a:p>
        </p:txBody>
      </p:sp>
      <p:pic>
        <p:nvPicPr>
          <p:cNvPr id="3080" name="Picture 8" descr="process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449" y="1000759"/>
            <a:ext cx="11828551" cy="5098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994742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96" y="204703"/>
            <a:ext cx="5140754" cy="1640037"/>
          </a:xfrm>
          <a:prstGeom prst="homePlate">
            <a:avLst/>
          </a:prstGeom>
          <a:solidFill>
            <a:schemeClr val="tx1">
              <a:alpha val="70000"/>
            </a:schemeClr>
          </a:solidFill>
        </p:spPr>
        <p:txBody>
          <a:bodyPr/>
          <a:lstStyle/>
          <a:p>
            <a:r>
              <a:rPr lang="en-US" dirty="0">
                <a:latin typeface="Segoe UI" panose="020B0502040204020203" pitchFamily="34" charset="0"/>
                <a:cs typeface="Segoe UI" panose="020B0502040204020203" pitchFamily="34" charset="0"/>
              </a:rPr>
              <a:t>Get A New Technology Plan…</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tx1"/>
          </a:solidFill>
        </p:spPr>
        <p:txBody>
          <a:bodyPr>
            <a:normAutofit/>
          </a:bodyPr>
          <a:lstStyle/>
          <a:p>
            <a:r>
              <a:rPr lang="en-GB" dirty="0"/>
              <a:t>Struggling on where to start? Work with us to cut costs and boost productivity.</a:t>
            </a:r>
          </a:p>
          <a:p>
            <a:r>
              <a:rPr lang="en-GB" dirty="0"/>
              <a:t>We can help you plan how to transform and improve your business.</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634379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24714"/>
            <a:ext cx="12192000" cy="6232631"/>
          </a:xfrm>
          <a:prstGeom prst="rect">
            <a:avLst/>
          </a:prstGeom>
        </p:spPr>
      </p:pic>
      <p:sp>
        <p:nvSpPr>
          <p:cNvPr id="2" name="Title 1"/>
          <p:cNvSpPr>
            <a:spLocks noGrp="1"/>
          </p:cNvSpPr>
          <p:nvPr>
            <p:ph type="title"/>
          </p:nvPr>
        </p:nvSpPr>
        <p:spPr>
          <a:xfrm>
            <a:off x="7056107" y="2933169"/>
            <a:ext cx="4608512" cy="2587989"/>
          </a:xfrm>
          <a:prstGeom prst="homePlate">
            <a:avLst/>
          </a:prstGeom>
          <a:solidFill>
            <a:schemeClr val="tx1">
              <a:alpha val="70000"/>
            </a:schemeClr>
          </a:solidFill>
        </p:spPr>
        <p:txBody>
          <a:bodyPr/>
          <a:lstStyle/>
          <a:p>
            <a:pPr algn="l"/>
            <a:r>
              <a:rPr lang="en-GB" dirty="0">
                <a:latin typeface="Segoe UI" panose="020B0502040204020203" pitchFamily="34" charset="0"/>
                <a:cs typeface="Segoe UI" panose="020B0502040204020203" pitchFamily="34" charset="0"/>
              </a:rPr>
              <a:t>Your Organization Can be better than average…</a:t>
            </a:r>
          </a:p>
        </p:txBody>
      </p:sp>
      <p:sp>
        <p:nvSpPr>
          <p:cNvPr id="4" name="Content Placeholder 3"/>
          <p:cNvSpPr>
            <a:spLocks noGrp="1"/>
          </p:cNvSpPr>
          <p:nvPr>
            <p:ph idx="1"/>
          </p:nvPr>
        </p:nvSpPr>
        <p:spPr>
          <a:solidFill>
            <a:schemeClr val="tx1"/>
          </a:solidFill>
        </p:spPr>
        <p:txBody>
          <a:bodyPr>
            <a:normAutofit/>
          </a:bodyPr>
          <a:lstStyle/>
          <a:p>
            <a:r>
              <a:rPr lang="en-GB" dirty="0"/>
              <a:t>Let’s drive ourselves and our businesses to be better.</a:t>
            </a:r>
          </a:p>
        </p:txBody>
      </p:sp>
      <p:sp>
        <p:nvSpPr>
          <p:cNvPr id="7" name="Flowchart: Connector 6"/>
          <p:cNvSpPr/>
          <p:nvPr/>
        </p:nvSpPr>
        <p:spPr>
          <a:xfrm>
            <a:off x="3407701" y="452669"/>
            <a:ext cx="576064" cy="576064"/>
          </a:xfrm>
          <a:prstGeom prst="flowChartConnector">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prstClr val="black"/>
              </a:solidFill>
            </a:endParaRPr>
          </a:p>
        </p:txBody>
      </p:sp>
      <p:sp>
        <p:nvSpPr>
          <p:cNvPr id="9" name="Right Arrow 8"/>
          <p:cNvSpPr/>
          <p:nvPr/>
        </p:nvSpPr>
        <p:spPr>
          <a:xfrm rot="16200000">
            <a:off x="2964190" y="1587646"/>
            <a:ext cx="1474461" cy="480053"/>
          </a:xfrm>
          <a:prstGeom prst="rightArrow">
            <a:avLst/>
          </a:prstGeom>
          <a:solidFill>
            <a:schemeClr val="tx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solidFill>
                <a:prstClr val="white"/>
              </a:solidFill>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87417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4597265" y="385489"/>
            <a:ext cx="7593870" cy="3945766"/>
          </a:xfrm>
          <a:prstGeom prst="rect">
            <a:avLst/>
          </a:prstGeom>
          <a:solidFill>
            <a:schemeClr val="tx1">
              <a:alpha val="79000"/>
            </a:schemeClr>
          </a:solidFill>
        </p:spPr>
        <p:txBody>
          <a:bodyPr vert="horz" wrap="square" lIns="91427" tIns="107985" rIns="91427" bIns="107985" rtlCol="0" anchor="ctr">
            <a:spAutoFit/>
          </a:bodyPr>
          <a:lstStyle>
            <a:lvl1pPr algn="l" defTabSz="457189" rtl="0" eaLnBrk="1" latinLnBrk="0" hangingPunct="1">
              <a:lnSpc>
                <a:spcPct val="70000"/>
              </a:lnSpc>
              <a:spcBef>
                <a:spcPct val="0"/>
              </a:spcBef>
              <a:buNone/>
              <a:defRPr sz="4400" kern="1200" cap="all" spc="-200">
                <a:solidFill>
                  <a:schemeClr val="bg1"/>
                </a:solidFill>
                <a:effectLst/>
                <a:latin typeface="+mj-lt"/>
                <a:ea typeface="+mj-ea"/>
                <a:cs typeface="+mj-cs"/>
              </a:defRPr>
            </a:lvl1pPr>
          </a:lstStyle>
          <a:p>
            <a:pPr marL="0" marR="0" lvl="0" indent="0" algn="l" defTabSz="457189" rtl="0" eaLnBrk="1" fontAlgn="auto" latinLnBrk="0" hangingPunct="1">
              <a:lnSpc>
                <a:spcPct val="70000"/>
              </a:lnSpc>
              <a:spcBef>
                <a:spcPts val="1200"/>
              </a:spcBef>
              <a:spcAft>
                <a:spcPts val="1200"/>
              </a:spcAft>
              <a:buClrTx/>
              <a:buSzTx/>
              <a:buFontTx/>
              <a:buNone/>
              <a:tabLst/>
              <a:defRPr/>
            </a:pPr>
            <a:endParaRPr kumimoji="0" lang="en-CA" sz="100" b="1" i="0" u="none" strike="noStrike" kern="1200" cap="all" spc="-20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a:p>
            <a:pPr marL="0" marR="0" lvl="0" indent="0" algn="l" defTabSz="457189" rtl="0" eaLnBrk="1" fontAlgn="auto" latinLnBrk="0" hangingPunct="1">
              <a:lnSpc>
                <a:spcPct val="70000"/>
              </a:lnSpc>
              <a:spcBef>
                <a:spcPts val="1200"/>
              </a:spcBef>
              <a:spcAft>
                <a:spcPts val="1200"/>
              </a:spcAft>
              <a:buClrTx/>
              <a:buSzTx/>
              <a:buFontTx/>
              <a:buNone/>
              <a:tabLst/>
              <a:defRPr/>
            </a:pPr>
            <a:r>
              <a:rPr kumimoji="0" lang="en-CA" sz="4800" b="1" i="0" u="none" strike="noStrike" kern="1200" cap="none" spc="-20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Thank You!</a:t>
            </a:r>
          </a:p>
          <a:p>
            <a:pPr marL="0" marR="0" lvl="0" indent="0" algn="l" defTabSz="457189" rtl="0" eaLnBrk="1" fontAlgn="auto" latinLnBrk="0" hangingPunct="1">
              <a:lnSpc>
                <a:spcPct val="70000"/>
              </a:lnSpc>
              <a:spcBef>
                <a:spcPts val="1200"/>
              </a:spcBef>
              <a:spcAft>
                <a:spcPts val="1200"/>
              </a:spcAft>
              <a:buClrTx/>
              <a:buSzTx/>
              <a:buFontTx/>
              <a:buNone/>
              <a:tabLst/>
              <a:defRPr/>
            </a:pPr>
            <a:r>
              <a:rPr kumimoji="0" lang="en-CA" sz="2800" b="0" i="0" u="none" strike="noStrike" kern="1200" cap="none" spc="-20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Organizers, Sponsors and </a:t>
            </a:r>
            <a:r>
              <a:rPr kumimoji="0" lang="en-CA" sz="2800" b="1" i="0" u="none" strike="noStrike" kern="1200" cap="none" spc="-20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You</a:t>
            </a:r>
            <a:r>
              <a:rPr kumimoji="0" lang="en-CA" sz="2800" b="0" i="0" u="none" strike="noStrike" kern="1200" cap="none" spc="-20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for making this possible.</a:t>
            </a:r>
            <a:endParaRPr kumimoji="0" lang="en-CA" sz="4800" b="0" i="0" u="none" strike="noStrike" kern="1200" cap="all" spc="-20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a:p>
            <a:pPr marL="0" marR="0" lvl="0" indent="0" algn="l" defTabSz="457189" rtl="0" eaLnBrk="1" fontAlgn="auto" latinLnBrk="0" hangingPunct="1">
              <a:lnSpc>
                <a:spcPts val="2325"/>
              </a:lnSpc>
              <a:spcBef>
                <a:spcPts val="900"/>
              </a:spcBef>
              <a:spcAft>
                <a:spcPts val="900"/>
              </a:spcAft>
              <a:buClrTx/>
              <a:buSzTx/>
              <a:buFontTx/>
              <a:buNone/>
              <a:tabLst/>
              <a:defRPr/>
            </a:pPr>
            <a:r>
              <a:rPr lang="en-US" sz="2400" u="sng" cap="none" dirty="0" smtClean="0">
                <a:latin typeface="Segoe UI Light" panose="020B0502040204020203" pitchFamily="34" charset="0"/>
                <a:cs typeface="Segoe UI Light" panose="020B0502040204020203" pitchFamily="34" charset="0"/>
              </a:rPr>
              <a:t>thomasrayner.ca</a:t>
            </a:r>
          </a:p>
          <a:p>
            <a:pPr marL="0" marR="0" lvl="0" indent="0" algn="l" defTabSz="457189" rtl="0" eaLnBrk="1" fontAlgn="auto" latinLnBrk="0" hangingPunct="1">
              <a:lnSpc>
                <a:spcPts val="2325"/>
              </a:lnSpc>
              <a:spcBef>
                <a:spcPts val="900"/>
              </a:spcBef>
              <a:spcAft>
                <a:spcPts val="900"/>
              </a:spcAft>
              <a:buClrTx/>
              <a:buSzTx/>
              <a:buFontTx/>
              <a:buNone/>
              <a:tabLst/>
              <a:defRPr/>
            </a:pPr>
            <a:r>
              <a:rPr kumimoji="0" lang="en-US" sz="2400" b="0" i="0" u="sng" strike="noStrike" kern="1200" cap="none" spc="-53" normalizeH="0" baseline="0" noProof="0" dirty="0" smtClean="0">
                <a:ln>
                  <a:noFill/>
                </a:ln>
                <a:solidFill>
                  <a:prstClr val="white"/>
                </a:solidFill>
                <a:effectLst/>
                <a:uLnTx/>
                <a:uFillTx/>
                <a:latin typeface="Segoe UI Light" panose="020B0502040204020203" pitchFamily="34" charset="0"/>
                <a:ea typeface="+mj-ea"/>
                <a:cs typeface="Segoe UI Light" panose="020B0502040204020203" pitchFamily="34" charset="0"/>
              </a:rPr>
              <a:t>microsoftsavesyoumoney.ca</a:t>
            </a:r>
          </a:p>
          <a:p>
            <a:pPr marL="0" marR="0" lvl="0" indent="0" algn="l" defTabSz="457189" rtl="0" eaLnBrk="1" fontAlgn="auto" latinLnBrk="0" hangingPunct="1">
              <a:lnSpc>
                <a:spcPts val="2325"/>
              </a:lnSpc>
              <a:spcBef>
                <a:spcPts val="900"/>
              </a:spcBef>
              <a:spcAft>
                <a:spcPts val="900"/>
              </a:spcAft>
              <a:buClrTx/>
              <a:buSzTx/>
              <a:buFontTx/>
              <a:buNone/>
              <a:tabLst/>
              <a:defRPr/>
            </a:pPr>
            <a:r>
              <a:rPr kumimoji="0" lang="en-US" sz="2400" b="0" i="0" u="sng" strike="noStrike" kern="1200" cap="none" spc="-53" normalizeH="0" baseline="0" noProof="0" dirty="0" smtClean="0">
                <a:ln>
                  <a:noFill/>
                </a:ln>
                <a:solidFill>
                  <a:prstClr val="white"/>
                </a:solidFill>
                <a:effectLst/>
                <a:uLnTx/>
                <a:uFillTx/>
                <a:latin typeface="Segoe UI Light" panose="020B0502040204020203" pitchFamily="34" charset="0"/>
                <a:ea typeface="+mj-ea"/>
                <a:cs typeface="Segoe UI Light" panose="020B0502040204020203" pitchFamily="34" charset="0"/>
              </a:rPr>
              <a:t>emug.ca</a:t>
            </a:r>
            <a:endParaRPr kumimoji="0" lang="en-US" sz="2400" b="0" i="0" u="sng" strike="noStrike" kern="1200" cap="none" spc="-53"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a:p>
            <a:pPr marL="0" marR="0" lvl="0" indent="0" algn="l" defTabSz="457189" rtl="0" eaLnBrk="1" fontAlgn="auto" latinLnBrk="0" hangingPunct="1">
              <a:lnSpc>
                <a:spcPts val="3100"/>
              </a:lnSpc>
              <a:spcBef>
                <a:spcPts val="1200"/>
              </a:spcBef>
              <a:spcAft>
                <a:spcPts val="1200"/>
              </a:spcAft>
              <a:buClrTx/>
              <a:buSzTx/>
              <a:buFontTx/>
              <a:buNone/>
              <a:tabLst/>
              <a:defRPr/>
            </a:pPr>
            <a:r>
              <a:rPr kumimoji="0" lang="en-CA" sz="2400" b="0" i="0" u="none" strike="noStrike" kern="1200" cap="none" spc="-71"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Message Me On </a:t>
            </a:r>
            <a:r>
              <a:rPr kumimoji="0" lang="en-CA" sz="2400" b="1" i="0" u="none" strike="noStrike" kern="1200" cap="none" spc="-71"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LinkedIn</a:t>
            </a:r>
            <a:r>
              <a:rPr kumimoji="0" lang="en-CA" sz="2400" b="0" i="0" u="none" strike="noStrike" kern="1200" cap="none" spc="-71"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or </a:t>
            </a:r>
            <a:r>
              <a:rPr kumimoji="0" lang="en-CA" sz="2400" b="1" i="0" u="none" strike="noStrike" kern="1200" cap="none" spc="-71" normalizeH="0" baseline="0" noProof="0" dirty="0" smtClean="0">
                <a:ln>
                  <a:noFill/>
                </a:ln>
                <a:solidFill>
                  <a:prstClr val="white"/>
                </a:solidFill>
                <a:effectLst/>
                <a:uLnTx/>
                <a:uFillTx/>
                <a:latin typeface="Segoe UI Light" panose="020B0502040204020203" pitchFamily="34" charset="0"/>
                <a:ea typeface="+mj-ea"/>
                <a:cs typeface="Segoe UI Light" panose="020B0502040204020203" pitchFamily="34" charset="0"/>
              </a:rPr>
              <a:t>Twitter</a:t>
            </a:r>
            <a:endParaRPr kumimoji="0" lang="en-US" sz="2400" b="1" i="0" u="none" strike="noStrike" kern="1200" cap="none" spc="-20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3" name="Content Placeholder 2"/>
          <p:cNvSpPr>
            <a:spLocks noGrp="1"/>
          </p:cNvSpPr>
          <p:nvPr>
            <p:ph idx="1"/>
          </p:nvPr>
        </p:nvSpPr>
        <p:spPr>
          <a:xfrm>
            <a:off x="867" y="5873939"/>
            <a:ext cx="12190270" cy="983576"/>
          </a:xfrm>
        </p:spPr>
        <p:txBody>
          <a:bodyPr/>
          <a:lstStyle/>
          <a:p>
            <a:endParaRPr lang="en-US"/>
          </a:p>
        </p:txBody>
      </p:sp>
      <p:sp>
        <p:nvSpPr>
          <p:cNvPr id="14" name="Content Placeholder 4"/>
          <p:cNvSpPr txBox="1">
            <a:spLocks/>
          </p:cNvSpPr>
          <p:nvPr/>
        </p:nvSpPr>
        <p:spPr>
          <a:xfrm>
            <a:off x="867" y="5873939"/>
            <a:ext cx="12190270" cy="983576"/>
          </a:xfrm>
          <a:prstGeom prst="rect">
            <a:avLst/>
          </a:prstGeom>
          <a:solidFill>
            <a:srgbClr val="000000"/>
          </a:solidFill>
        </p:spPr>
        <p:txBody>
          <a:bodyPr vert="horz" lIns="91427" tIns="45713" rIns="91427" bIns="45713" rtlCol="0" anchor="ctr">
            <a:normAutofit/>
          </a:bodyPr>
          <a:lstStyle>
            <a:lvl1pPr marL="0" indent="0" algn="l" defTabSz="457189" rtl="0" eaLnBrk="1" latinLnBrk="0" hangingPunct="1">
              <a:spcBef>
                <a:spcPts val="600"/>
              </a:spcBef>
              <a:buFont typeface="Arial"/>
              <a:buNone/>
              <a:defRPr sz="2600" kern="1200" spc="-100">
                <a:ln>
                  <a:noFill/>
                </a:ln>
                <a:solidFill>
                  <a:schemeClr val="bg1"/>
                </a:solidFill>
                <a:latin typeface="+mn-lt"/>
                <a:ea typeface="+mn-ea"/>
                <a:cs typeface="+mn-cs"/>
              </a:defRPr>
            </a:lvl1pPr>
            <a:lvl2pPr marL="742932" indent="-285744" algn="l" defTabSz="457189" rtl="0" eaLnBrk="1" latinLnBrk="0" hangingPunct="1">
              <a:spcBef>
                <a:spcPts val="600"/>
              </a:spcBef>
              <a:buFont typeface="Arial"/>
              <a:buChar char="–"/>
              <a:defRPr sz="2800" kern="1200" spc="-100">
                <a:solidFill>
                  <a:schemeClr val="bg1"/>
                </a:solidFill>
                <a:latin typeface="+mn-lt"/>
                <a:ea typeface="+mn-ea"/>
                <a:cs typeface="+mn-cs"/>
              </a:defRPr>
            </a:lvl2pPr>
            <a:lvl3pPr marL="1142971" indent="-228594" algn="l" defTabSz="457189" rtl="0" eaLnBrk="1" latinLnBrk="0" hangingPunct="1">
              <a:spcBef>
                <a:spcPts val="600"/>
              </a:spcBef>
              <a:buFont typeface="Arial"/>
              <a:buChar char="•"/>
              <a:defRPr sz="2400" kern="1200" spc="-100">
                <a:solidFill>
                  <a:schemeClr val="bg1"/>
                </a:solidFill>
                <a:latin typeface="+mn-lt"/>
                <a:ea typeface="+mn-ea"/>
                <a:cs typeface="+mn-cs"/>
              </a:defRPr>
            </a:lvl3pPr>
            <a:lvl4pPr marL="1600160" indent="-228594" algn="l" defTabSz="457189" rtl="0" eaLnBrk="1" latinLnBrk="0" hangingPunct="1">
              <a:spcBef>
                <a:spcPts val="600"/>
              </a:spcBef>
              <a:buFont typeface="Arial"/>
              <a:buChar char="–"/>
              <a:defRPr sz="2000" kern="1200" spc="-100">
                <a:solidFill>
                  <a:schemeClr val="bg1"/>
                </a:solidFill>
                <a:latin typeface="+mn-lt"/>
                <a:ea typeface="+mn-ea"/>
                <a:cs typeface="+mn-cs"/>
              </a:defRPr>
            </a:lvl4pPr>
            <a:lvl5pPr marL="2057349" indent="-228594" algn="l" defTabSz="457189" rtl="0" eaLnBrk="1" latinLnBrk="0" hangingPunct="1">
              <a:spcBef>
                <a:spcPts val="600"/>
              </a:spcBef>
              <a:buFont typeface="Arial"/>
              <a:buChar char="»"/>
              <a:defRPr sz="2000" kern="1200" spc="-100">
                <a:solidFill>
                  <a:schemeClr val="bg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CA" sz="2500" dirty="0">
                <a:solidFill>
                  <a:prstClr val="white"/>
                </a:solidFill>
                <a:latin typeface="Segoe UI Light" panose="020B0502040204020203" pitchFamily="34" charset="0"/>
                <a:cs typeface="Segoe UI Light" panose="020B0502040204020203" pitchFamily="34" charset="0"/>
              </a:rPr>
              <a:t>Follow me: </a:t>
            </a:r>
            <a:r>
              <a:rPr lang="en-CA" sz="2500" b="1" dirty="0">
                <a:solidFill>
                  <a:prstClr val="white"/>
                </a:solidFill>
                <a:latin typeface="Segoe UI Light" panose="020B0502040204020203" pitchFamily="34" charset="0"/>
                <a:cs typeface="Segoe UI Light" panose="020B0502040204020203" pitchFamily="34" charset="0"/>
              </a:rPr>
              <a:t>@</a:t>
            </a:r>
            <a:r>
              <a:rPr lang="en-CA" sz="2500" b="1" dirty="0" err="1">
                <a:solidFill>
                  <a:prstClr val="white"/>
                </a:solidFill>
                <a:latin typeface="Segoe UI Light" panose="020B0502040204020203" pitchFamily="34" charset="0"/>
                <a:cs typeface="Segoe UI Light" panose="020B0502040204020203" pitchFamily="34" charset="0"/>
              </a:rPr>
              <a:t>MrThomasRayner</a:t>
            </a:r>
            <a:r>
              <a:rPr lang="en-CA" sz="2500" dirty="0">
                <a:solidFill>
                  <a:prstClr val="white"/>
                </a:solidFill>
                <a:latin typeface="Segoe UI Light" panose="020B0502040204020203" pitchFamily="34" charset="0"/>
                <a:cs typeface="Segoe UI Light" panose="020B0502040204020203" pitchFamily="34" charset="0"/>
              </a:rPr>
              <a:t>, workingsysadmin.com, linkedin.com/in/</a:t>
            </a:r>
            <a:r>
              <a:rPr lang="en-CA" sz="2500" dirty="0" err="1">
                <a:solidFill>
                  <a:prstClr val="white"/>
                </a:solidFill>
                <a:latin typeface="Segoe UI Light" panose="020B0502040204020203" pitchFamily="34" charset="0"/>
                <a:cs typeface="Segoe UI Light" panose="020B0502040204020203" pitchFamily="34" charset="0"/>
              </a:rPr>
              <a:t>thomasrayner</a:t>
            </a:r>
            <a:endParaRPr lang="en-US" sz="2500" dirty="0">
              <a:solidFill>
                <a:prstClr val="white"/>
              </a:solidFill>
              <a:latin typeface="Segoe UI Light" panose="020B0502040204020203" pitchFamily="34" charset="0"/>
              <a:cs typeface="Segoe UI Light" panose="020B0502040204020203" pitchFamily="34" charset="0"/>
            </a:endParaRPr>
          </a:p>
        </p:txBody>
      </p:sp>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444760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400"/>
          <a:stretch/>
        </p:blipFill>
        <p:spPr>
          <a:xfrm>
            <a:off x="865" y="-26893"/>
            <a:ext cx="12238947" cy="6681812"/>
          </a:xfrm>
          <a:prstGeom prst="rect">
            <a:avLst/>
          </a:prstGeom>
        </p:spPr>
      </p:pic>
      <p:sp>
        <p:nvSpPr>
          <p:cNvPr id="2" name="Title 1"/>
          <p:cNvSpPr>
            <a:spLocks noGrp="1"/>
          </p:cNvSpPr>
          <p:nvPr>
            <p:ph type="title"/>
          </p:nvPr>
        </p:nvSpPr>
        <p:spPr>
          <a:xfrm>
            <a:off x="815477" y="696048"/>
            <a:ext cx="4293552" cy="1166061"/>
          </a:xfrm>
          <a:prstGeom prst="homePlate">
            <a:avLst/>
          </a:prstGeom>
          <a:solidFill>
            <a:schemeClr val="tx1">
              <a:alpha val="70000"/>
            </a:schemeClr>
          </a:solidFill>
        </p:spPr>
        <p:txBody>
          <a:bodyPr/>
          <a:lstStyle/>
          <a:p>
            <a:r>
              <a:rPr lang="en-US" dirty="0">
                <a:latin typeface="Segoe UI" panose="020B0502040204020203" pitchFamily="34" charset="0"/>
                <a:cs typeface="Segoe UI" panose="020B0502040204020203" pitchFamily="34" charset="0"/>
              </a:rPr>
              <a:t>We work Anywhere…</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tx1"/>
          </a:solidFill>
        </p:spPr>
        <p:txBody>
          <a:bodyPr>
            <a:normAutofit/>
          </a:bodyPr>
          <a:lstStyle/>
          <a:p>
            <a:r>
              <a:rPr lang="en-US" dirty="0"/>
              <a:t>By 2016 40% of the workforce will be mobile - Gartner</a:t>
            </a:r>
            <a:endParaRPr lang="en-CA" dirty="0">
              <a:solidFill>
                <a:srgbClr val="000000"/>
              </a:solidFill>
              <a:latin typeface="Calibri" panose="020F0502020204030204" pitchFamily="34" charset="0"/>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4282117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60821" y="102913"/>
            <a:ext cx="3672689" cy="6013547"/>
            <a:chOff x="2539308" y="-396744"/>
            <a:chExt cx="4065384" cy="6654800"/>
          </a:xfrm>
        </p:grpSpPr>
        <p:pic>
          <p:nvPicPr>
            <p:cNvPr id="5" name="Picture 4" descr="C:\Users\Dave\Desktop\Hybrid\WLB.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39308" y="-396744"/>
              <a:ext cx="4065384" cy="66548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3701080" y="1673693"/>
              <a:ext cx="1506466" cy="783371"/>
            </a:xfrm>
            <a:prstGeom prst="rect">
              <a:avLst/>
            </a:prstGeom>
            <a:noFill/>
          </p:spPr>
          <p:txBody>
            <a:bodyPr wrap="none" rtlCol="0">
              <a:spAutoFit/>
            </a:bodyPr>
            <a:lstStyle/>
            <a:p>
              <a:pPr algn="ctr" defTabSz="457126" eaLnBrk="0" fontAlgn="base" hangingPunct="0">
                <a:spcBef>
                  <a:spcPct val="0"/>
                </a:spcBef>
                <a:spcAft>
                  <a:spcPct val="0"/>
                </a:spcAft>
                <a:defRPr/>
              </a:pPr>
              <a:r>
                <a:rPr lang="en-GB" sz="4000" b="1" spc="51"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Calibri"/>
                  <a:ea typeface="ＭＳ Ｐゴシック" pitchFamily="8" charset="-128"/>
                </a:rPr>
                <a:t>Work</a:t>
              </a:r>
            </a:p>
          </p:txBody>
        </p:sp>
        <p:sp>
          <p:nvSpPr>
            <p:cNvPr id="7" name="TextBox 6"/>
            <p:cNvSpPr txBox="1"/>
            <p:nvPr/>
          </p:nvSpPr>
          <p:spPr>
            <a:xfrm>
              <a:off x="3920320" y="3444436"/>
              <a:ext cx="1067977" cy="783371"/>
            </a:xfrm>
            <a:prstGeom prst="rect">
              <a:avLst/>
            </a:prstGeom>
            <a:noFill/>
          </p:spPr>
          <p:txBody>
            <a:bodyPr wrap="none" rtlCol="0">
              <a:spAutoFit/>
            </a:bodyPr>
            <a:lstStyle/>
            <a:p>
              <a:pPr algn="ctr" defTabSz="457126" eaLnBrk="0" fontAlgn="base" hangingPunct="0">
                <a:spcBef>
                  <a:spcPct val="0"/>
                </a:spcBef>
                <a:spcAft>
                  <a:spcPct val="0"/>
                </a:spcAft>
                <a:defRPr/>
              </a:pPr>
              <a:r>
                <a:rPr lang="en-GB" sz="4000" b="1" spc="51"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Calibri"/>
                  <a:ea typeface="ＭＳ Ｐゴシック" pitchFamily="8" charset="-128"/>
                </a:rPr>
                <a:t>Life</a:t>
              </a:r>
            </a:p>
          </p:txBody>
        </p:sp>
      </p:grpSp>
      <p:sp>
        <p:nvSpPr>
          <p:cNvPr id="10" name="Content Placeholder 9"/>
          <p:cNvSpPr>
            <a:spLocks noGrp="1"/>
          </p:cNvSpPr>
          <p:nvPr>
            <p:ph idx="1"/>
          </p:nvPr>
        </p:nvSpPr>
        <p:spPr>
          <a:solidFill>
            <a:schemeClr val="tx1"/>
          </a:solidFill>
        </p:spPr>
        <p:txBody>
          <a:bodyPr anchor="ctr" anchorCtr="0">
            <a:normAutofit/>
          </a:bodyPr>
          <a:lstStyle/>
          <a:p>
            <a:r>
              <a:rPr lang="en-US" dirty="0">
                <a:latin typeface="Segoe UI Light" panose="020B0502040204020203" pitchFamily="34" charset="0"/>
                <a:cs typeface="Segoe UI Light" panose="020B0502040204020203" pitchFamily="34" charset="0"/>
              </a:rPr>
              <a:t>Flexible work is prevalent – rethink your definition of a mobile worker.</a:t>
            </a:r>
          </a:p>
        </p:txBody>
      </p:sp>
      <p:sp>
        <p:nvSpPr>
          <p:cNvPr id="9" name="Title 1"/>
          <p:cNvSpPr txBox="1">
            <a:spLocks/>
          </p:cNvSpPr>
          <p:nvPr/>
        </p:nvSpPr>
        <p:spPr>
          <a:xfrm>
            <a:off x="7126513" y="366616"/>
            <a:ext cx="4360563" cy="1166031"/>
          </a:xfrm>
          <a:prstGeom prst="homePlate">
            <a:avLst/>
          </a:prstGeom>
          <a:solidFill>
            <a:schemeClr val="tx1">
              <a:alpha val="70000"/>
            </a:schemeClr>
          </a:solidFill>
        </p:spPr>
        <p:txBody>
          <a:bodyPr vert="horz" wrap="square" lIns="91427" tIns="107985" rIns="91427" bIns="107985" rtlCol="0" anchor="ctr">
            <a:spAutoFit/>
          </a:bodyPr>
          <a:lstStyle>
            <a:lvl1pPr algn="l" defTabSz="457189" rtl="0" eaLnBrk="1" latinLnBrk="0" hangingPunct="1">
              <a:lnSpc>
                <a:spcPct val="70000"/>
              </a:lnSpc>
              <a:spcBef>
                <a:spcPct val="0"/>
              </a:spcBef>
              <a:buNone/>
              <a:defRPr sz="4400" kern="1200" cap="all" spc="-200">
                <a:solidFill>
                  <a:schemeClr val="bg1"/>
                </a:solidFill>
                <a:effectLst/>
                <a:latin typeface="Segoe UI Light" panose="020B0502040204020203" pitchFamily="34" charset="0"/>
                <a:ea typeface="+mj-ea"/>
                <a:cs typeface="Segoe UI Light" panose="020B0502040204020203" pitchFamily="34" charset="0"/>
              </a:defRPr>
            </a:lvl1pPr>
          </a:lstStyle>
          <a:p>
            <a:pPr defTabSz="457178">
              <a:defRPr/>
            </a:pPr>
            <a:r>
              <a:rPr lang="en-US" dirty="0">
                <a:solidFill>
                  <a:prstClr val="white"/>
                </a:solidFill>
                <a:latin typeface="Segoe UI" panose="020B0502040204020203" pitchFamily="34" charset="0"/>
                <a:cs typeface="Segoe UI" panose="020B0502040204020203" pitchFamily="34" charset="0"/>
              </a:rPr>
              <a:t>We work Anytime…</a:t>
            </a:r>
            <a:endParaRPr lang="en-GB" dirty="0">
              <a:solidFill>
                <a:prstClr val="white"/>
              </a:solidFill>
              <a:latin typeface="Segoe UI" panose="020B0502040204020203" pitchFamily="34" charset="0"/>
              <a:cs typeface="Segoe UI" panose="020B0502040204020203" pitchFamily="34" charset="0"/>
            </a:endParaRP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2469622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50" y="1871"/>
            <a:ext cx="12366699" cy="6854268"/>
          </a:xfrm>
          <a:prstGeom prst="rect">
            <a:avLst/>
          </a:prstGeom>
          <a:effectLst>
            <a:outerShdw blurRad="50800" dist="38100" dir="5400000" algn="t"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38" y="-716935"/>
            <a:ext cx="12431476" cy="8291869"/>
          </a:xfrm>
          <a:prstGeom prst="rect">
            <a:avLst/>
          </a:prstGeom>
          <a:effectLst>
            <a:outerShdw blurRad="50800" dist="38100" dir="5400000" algn="t" rotWithShape="0">
              <a:prstClr val="black">
                <a:alpha val="40000"/>
              </a:prstClr>
            </a:outerShdw>
          </a:effectLst>
        </p:spPr>
      </p:pic>
      <p:sp>
        <p:nvSpPr>
          <p:cNvPr id="8" name="Title 1"/>
          <p:cNvSpPr txBox="1">
            <a:spLocks/>
          </p:cNvSpPr>
          <p:nvPr/>
        </p:nvSpPr>
        <p:spPr>
          <a:xfrm>
            <a:off x="7373258" y="4205209"/>
            <a:ext cx="4087772" cy="1166031"/>
          </a:xfrm>
          <a:prstGeom prst="homePlate">
            <a:avLst/>
          </a:prstGeom>
          <a:solidFill>
            <a:schemeClr val="tx1">
              <a:alpha val="70000"/>
            </a:schemeClr>
          </a:solidFill>
        </p:spPr>
        <p:txBody>
          <a:bodyPr vert="horz" wrap="square" lIns="91427" tIns="107985" rIns="91427" bIns="107985" rtlCol="0" anchor="ctr">
            <a:spAutoFit/>
          </a:bodyPr>
          <a:lstStyle>
            <a:lvl1pPr algn="l" defTabSz="457189" rtl="0" eaLnBrk="1" latinLnBrk="0" hangingPunct="1">
              <a:lnSpc>
                <a:spcPct val="70000"/>
              </a:lnSpc>
              <a:spcBef>
                <a:spcPct val="0"/>
              </a:spcBef>
              <a:buNone/>
              <a:defRPr sz="4400" kern="1200" cap="all" spc="-200">
                <a:solidFill>
                  <a:schemeClr val="bg1"/>
                </a:solidFill>
                <a:effectLst/>
                <a:latin typeface="Segoe UI Light" panose="020B0502040204020203" pitchFamily="34" charset="0"/>
                <a:ea typeface="+mj-ea"/>
                <a:cs typeface="Segoe UI Light" panose="020B0502040204020203" pitchFamily="34" charset="0"/>
              </a:defRPr>
            </a:lvl1pPr>
          </a:lstStyle>
          <a:p>
            <a:pPr defTabSz="457178">
              <a:defRPr/>
            </a:pPr>
            <a:r>
              <a:rPr lang="en-US" dirty="0">
                <a:solidFill>
                  <a:sysClr val="window" lastClr="FFFFFF"/>
                </a:solidFill>
                <a:latin typeface="Segoe UI" panose="020B0502040204020203" pitchFamily="34" charset="0"/>
                <a:cs typeface="Segoe UI" panose="020B0502040204020203" pitchFamily="34" charset="0"/>
              </a:rPr>
              <a:t>WE work On Any device…</a:t>
            </a:r>
            <a:endParaRPr lang="en-GB" dirty="0">
              <a:solidFill>
                <a:sysClr val="window" lastClr="FFFFFF"/>
              </a:solidFill>
              <a:latin typeface="Segoe UI" panose="020B0502040204020203" pitchFamily="34" charset="0"/>
              <a:cs typeface="Segoe UI" panose="020B0502040204020203" pitchFamily="34" charset="0"/>
            </a:endParaRPr>
          </a:p>
        </p:txBody>
      </p:sp>
      <p:sp>
        <p:nvSpPr>
          <p:cNvPr id="9" name="Content Placeholder 3"/>
          <p:cNvSpPr txBox="1">
            <a:spLocks/>
          </p:cNvSpPr>
          <p:nvPr/>
        </p:nvSpPr>
        <p:spPr>
          <a:xfrm>
            <a:off x="868" y="5873939"/>
            <a:ext cx="12190269" cy="983576"/>
          </a:xfrm>
          <a:prstGeom prst="rect">
            <a:avLst/>
          </a:prstGeom>
          <a:solidFill>
            <a:schemeClr val="tx1"/>
          </a:solidFill>
        </p:spPr>
        <p:txBody>
          <a:bodyPr vert="horz" lIns="91427" tIns="45713" rIns="91427" bIns="45713" rtlCol="0" anchor="ctr" anchorCtr="0">
            <a:normAutofit/>
          </a:bodyPr>
          <a:lstStyle>
            <a:lvl1pPr marL="0" indent="0" algn="l" defTabSz="457189" rtl="0" eaLnBrk="1" latinLnBrk="0" hangingPunct="1">
              <a:spcBef>
                <a:spcPts val="0"/>
              </a:spcBef>
              <a:buFont typeface="Arial"/>
              <a:buNone/>
              <a:defRPr sz="2600" kern="1200" spc="-100">
                <a:ln>
                  <a:noFill/>
                </a:ln>
                <a:solidFill>
                  <a:schemeClr val="bg1"/>
                </a:solidFill>
                <a:latin typeface="Segoe UI Light" panose="020B0502040204020203" pitchFamily="34" charset="0"/>
                <a:ea typeface="+mn-ea"/>
                <a:cs typeface="Segoe UI Light" panose="020B0502040204020203" pitchFamily="34" charset="0"/>
              </a:defRPr>
            </a:lvl1pPr>
            <a:lvl2pPr marL="742932" indent="-285744" algn="l" defTabSz="457189" rtl="0" eaLnBrk="1" latinLnBrk="0" hangingPunct="1">
              <a:spcBef>
                <a:spcPts val="0"/>
              </a:spcBef>
              <a:buFont typeface="Arial"/>
              <a:buChar char="–"/>
              <a:defRPr sz="2800" kern="1200" spc="-100">
                <a:solidFill>
                  <a:schemeClr val="bg1"/>
                </a:solidFill>
                <a:latin typeface="Segoe UI Light" panose="020B0502040204020203" pitchFamily="34" charset="0"/>
                <a:ea typeface="+mn-ea"/>
                <a:cs typeface="Segoe UI Light" panose="020B0502040204020203" pitchFamily="34" charset="0"/>
              </a:defRPr>
            </a:lvl2pPr>
            <a:lvl3pPr marL="914377" indent="0" algn="l" defTabSz="457189" rtl="0" eaLnBrk="1" latinLnBrk="0" hangingPunct="1">
              <a:spcBef>
                <a:spcPts val="600"/>
              </a:spcBef>
              <a:buFont typeface="Arial"/>
              <a:buNone/>
              <a:defRPr sz="2400" kern="1200" spc="-100">
                <a:solidFill>
                  <a:schemeClr val="bg1"/>
                </a:solidFill>
                <a:latin typeface="+mn-lt"/>
                <a:ea typeface="+mn-ea"/>
                <a:cs typeface="+mn-cs"/>
              </a:defRPr>
            </a:lvl3pPr>
            <a:lvl4pPr marL="1371566" indent="0" algn="l" defTabSz="457189" rtl="0" eaLnBrk="1" latinLnBrk="0" hangingPunct="1">
              <a:spcBef>
                <a:spcPts val="600"/>
              </a:spcBef>
              <a:buFont typeface="Arial"/>
              <a:buNone/>
              <a:defRPr sz="2000" kern="1200" spc="-100">
                <a:solidFill>
                  <a:schemeClr val="bg1"/>
                </a:solidFill>
                <a:latin typeface="+mn-lt"/>
                <a:ea typeface="+mn-ea"/>
                <a:cs typeface="+mn-cs"/>
              </a:defRPr>
            </a:lvl4pPr>
            <a:lvl5pPr marL="1828754" indent="0" algn="l" defTabSz="457189" rtl="0" eaLnBrk="1" latinLnBrk="0" hangingPunct="1">
              <a:spcBef>
                <a:spcPts val="600"/>
              </a:spcBef>
              <a:buFont typeface="Arial"/>
              <a:buNone/>
              <a:defRPr sz="2000" kern="1200" spc="-100">
                <a:solidFill>
                  <a:schemeClr val="bg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dirty="0">
                <a:solidFill>
                  <a:sysClr val="window" lastClr="FFFFFF"/>
                </a:solidFill>
              </a:rPr>
              <a:t>By 2015 at least 60% of information workers will interact with content applications </a:t>
            </a:r>
          </a:p>
          <a:p>
            <a:pPr defTabSz="457178">
              <a:defRPr/>
            </a:pPr>
            <a:r>
              <a:rPr lang="en-US" dirty="0">
                <a:solidFill>
                  <a:sysClr val="window" lastClr="FFFFFF"/>
                </a:solidFill>
              </a:rPr>
              <a:t>via a mobile device - Gartner</a:t>
            </a:r>
            <a:endParaRPr lang="en-GB" dirty="0">
              <a:solidFill>
                <a:sysClr val="window" lastClr="FFFFFF"/>
              </a:solidFill>
            </a:endParaRP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57869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188544" y="242732"/>
            <a:ext cx="11803880" cy="5631209"/>
          </a:xfrm>
          <a:prstGeom prst="rect">
            <a:avLst/>
          </a:prstGeom>
        </p:spPr>
      </p:pic>
      <p:pic>
        <p:nvPicPr>
          <p:cNvPr id="12" name="Picture 11"/>
          <p:cNvPicPr>
            <a:picLocks noChangeAspect="1"/>
          </p:cNvPicPr>
          <p:nvPr/>
        </p:nvPicPr>
        <p:blipFill>
          <a:blip r:embed="rId4"/>
          <a:stretch>
            <a:fillRect/>
          </a:stretch>
        </p:blipFill>
        <p:spPr>
          <a:xfrm>
            <a:off x="197386" y="198663"/>
            <a:ext cx="11799801" cy="5638000"/>
          </a:xfrm>
          <a:prstGeom prst="rect">
            <a:avLst/>
          </a:prstGeom>
        </p:spPr>
      </p:pic>
      <p:sp>
        <p:nvSpPr>
          <p:cNvPr id="2" name="Title 1"/>
          <p:cNvSpPr>
            <a:spLocks noGrp="1"/>
          </p:cNvSpPr>
          <p:nvPr>
            <p:ph type="title"/>
          </p:nvPr>
        </p:nvSpPr>
        <p:spPr>
          <a:xfrm>
            <a:off x="589788" y="3858434"/>
            <a:ext cx="4272499" cy="1166061"/>
          </a:xfrm>
          <a:prstGeom prst="homePlate">
            <a:avLst/>
          </a:prstGeom>
          <a:solidFill>
            <a:schemeClr val="tx1">
              <a:alpha val="70000"/>
            </a:schemeClr>
          </a:solidFill>
        </p:spPr>
        <p:txBody>
          <a:bodyPr/>
          <a:lstStyle/>
          <a:p>
            <a:r>
              <a:rPr lang="en-US" dirty="0">
                <a:latin typeface="Segoe UI" panose="020B0502040204020203" pitchFamily="34" charset="0"/>
                <a:cs typeface="Segoe UI" panose="020B0502040204020203" pitchFamily="34" charset="0"/>
              </a:rPr>
              <a:t>WE Work With More people…</a:t>
            </a:r>
            <a:endParaRPr lang="en-GB"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solidFill>
            <a:schemeClr val="tx1"/>
          </a:solidFill>
        </p:spPr>
        <p:txBody>
          <a:bodyPr>
            <a:normAutofit/>
          </a:bodyPr>
          <a:lstStyle/>
          <a:p>
            <a:r>
              <a:rPr lang="en-CA" dirty="0"/>
              <a:t>We work with more people on a day-to-day basis today than ever before.</a:t>
            </a:r>
          </a:p>
        </p:txBody>
      </p:sp>
      <p:pic>
        <p:nvPicPr>
          <p:cNvPr id="5" name="Picture 4"/>
          <p:cNvPicPr>
            <a:picLocks noChangeAspect="1"/>
          </p:cNvPicPr>
          <p:nvPr/>
        </p:nvPicPr>
        <p:blipFill>
          <a:blip r:embed="rId5"/>
          <a:stretch>
            <a:fillRect/>
          </a:stretch>
        </p:blipFill>
        <p:spPr>
          <a:xfrm>
            <a:off x="188545" y="218709"/>
            <a:ext cx="6037993" cy="2714240"/>
          </a:xfrm>
          <a:prstGeom prst="rect">
            <a:avLst/>
          </a:prstGeom>
        </p:spPr>
      </p:pic>
      <p:pic>
        <p:nvPicPr>
          <p:cNvPr id="11" name="Picture 10"/>
          <p:cNvPicPr>
            <a:picLocks noChangeAspect="1"/>
          </p:cNvPicPr>
          <p:nvPr/>
        </p:nvPicPr>
        <p:blipFill rotWithShape="1">
          <a:blip r:embed="rId6"/>
          <a:srcRect b="967"/>
          <a:stretch/>
        </p:blipFill>
        <p:spPr>
          <a:xfrm>
            <a:off x="202147" y="227087"/>
            <a:ext cx="11790277" cy="2725732"/>
          </a:xfrm>
          <a:prstGeom prst="rect">
            <a:avLst/>
          </a:prstGeom>
        </p:spPr>
      </p:pic>
      <p:sp>
        <p:nvSpPr>
          <p:cNvPr id="13" name="TextBox 12"/>
          <p:cNvSpPr txBox="1"/>
          <p:nvPr/>
        </p:nvSpPr>
        <p:spPr>
          <a:xfrm>
            <a:off x="4489075" y="1327288"/>
            <a:ext cx="7503349" cy="107721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defTabSz="914273">
              <a:defRPr/>
            </a:pPr>
            <a:r>
              <a:rPr lang="en-CA" sz="3200" dirty="0">
                <a:solidFill>
                  <a:prstClr val="white"/>
                </a:solidFill>
                <a:latin typeface="Segoe UI Light" panose="020B0502040204020203" pitchFamily="34" charset="0"/>
                <a:cs typeface="Segoe UI Light" panose="020B0502040204020203" pitchFamily="34" charset="0"/>
              </a:rPr>
              <a:t>60% of employees report working with 10 or more people on a day-to-day basis.</a:t>
            </a:r>
            <a:endParaRPr lang="en-US" sz="3200" dirty="0">
              <a:solidFill>
                <a:prstClr val="white"/>
              </a:solidFill>
              <a:latin typeface="Segoe UI Light" panose="020B0502040204020203" pitchFamily="34" charset="0"/>
              <a:cs typeface="Segoe UI Light" panose="020B0502040204020203" pitchFamily="34" charset="0"/>
            </a:endParaRPr>
          </a:p>
        </p:txBody>
      </p:sp>
      <p:sp>
        <p:nvSpPr>
          <p:cNvPr id="15" name="TextBox 14"/>
          <p:cNvSpPr txBox="1"/>
          <p:nvPr/>
        </p:nvSpPr>
        <p:spPr>
          <a:xfrm>
            <a:off x="7470123" y="3774093"/>
            <a:ext cx="4531141" cy="107721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defTabSz="914273">
              <a:defRPr/>
            </a:pPr>
            <a:r>
              <a:rPr lang="en-CA" sz="3200" dirty="0">
                <a:solidFill>
                  <a:prstClr val="white"/>
                </a:solidFill>
                <a:latin typeface="Segoe UI Light" panose="020B0502040204020203" pitchFamily="34" charset="0"/>
                <a:cs typeface="Segoe UI Light" panose="020B0502040204020203" pitchFamily="34" charset="0"/>
              </a:rPr>
              <a:t>Half of these employees work with more than 20.</a:t>
            </a:r>
            <a:endParaRPr lang="en-US" sz="3200" dirty="0">
              <a:solidFill>
                <a:prstClr val="white"/>
              </a:solidFill>
              <a:latin typeface="Segoe UI Light" panose="020B0502040204020203" pitchFamily="34" charset="0"/>
              <a:cs typeface="Segoe UI Light" panose="020B0502040204020203" pitchFamily="34" charset="0"/>
            </a:endParaRP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102002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7838" y="337420"/>
            <a:ext cx="7045962" cy="1166061"/>
          </a:xfrm>
          <a:prstGeom prst="homePlate">
            <a:avLst/>
          </a:prstGeom>
          <a:solidFill>
            <a:schemeClr val="tx1">
              <a:alpha val="79000"/>
            </a:schemeClr>
          </a:solidFill>
        </p:spPr>
        <p:txBody>
          <a:bodyPr/>
          <a:lstStyle/>
          <a:p>
            <a:r>
              <a:rPr lang="en-GB" dirty="0">
                <a:latin typeface="Segoe UI" panose="020B0502040204020203" pitchFamily="34" charset="0"/>
                <a:cs typeface="Segoe UI" panose="020B0502040204020203" pitchFamily="34" charset="0"/>
              </a:rPr>
              <a:t>5 Ways to RUN A VIRTUAL BUSINESS…</a:t>
            </a:r>
          </a:p>
        </p:txBody>
      </p:sp>
      <p:sp>
        <p:nvSpPr>
          <p:cNvPr id="9" name="Content Placeholder 8"/>
          <p:cNvSpPr>
            <a:spLocks noGrp="1"/>
          </p:cNvSpPr>
          <p:nvPr>
            <p:ph idx="1"/>
          </p:nvPr>
        </p:nvSpPr>
        <p:spPr>
          <a:solidFill>
            <a:schemeClr val="tx1"/>
          </a:solidFill>
        </p:spPr>
        <p:txBody>
          <a:bodyPr anchor="ctr" anchorCtr="0">
            <a:normAutofit/>
          </a:bodyPr>
          <a:lstStyle/>
          <a:p>
            <a:pPr>
              <a:spcBef>
                <a:spcPts val="0"/>
              </a:spcBef>
            </a:pPr>
            <a:r>
              <a:rPr lang="en-GB" dirty="0">
                <a:latin typeface="Segoe UI Light" panose="020B0502040204020203" pitchFamily="34" charset="0"/>
                <a:cs typeface="Segoe UI Light" panose="020B0502040204020203" pitchFamily="34" charset="0"/>
              </a:rPr>
              <a:t>   </a:t>
            </a:r>
          </a:p>
        </p:txBody>
      </p:sp>
      <p:sp>
        <p:nvSpPr>
          <p:cNvPr id="5" name="TextBox 4"/>
          <p:cNvSpPr txBox="1"/>
          <p:nvPr/>
        </p:nvSpPr>
        <p:spPr>
          <a:xfrm>
            <a:off x="497838" y="1788436"/>
            <a:ext cx="6626494" cy="3816429"/>
          </a:xfrm>
          <a:prstGeom prst="rect">
            <a:avLst/>
          </a:prstGeom>
          <a:noFill/>
        </p:spPr>
        <p:txBody>
          <a:bodyPr wrap="none" rtlCol="0">
            <a:spAutoFit/>
          </a:bodyPr>
          <a:lstStyle/>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Modern Productivity </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Connecting Teams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Great Customer Experiences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Building &amp; Amplifying Your Brand</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Outsourcing &amp; Renting</a:t>
            </a:r>
          </a:p>
          <a:p>
            <a:pPr marL="342900" indent="-342900">
              <a:spcBef>
                <a:spcPts val="600"/>
              </a:spcBef>
              <a:spcAft>
                <a:spcPts val="600"/>
              </a:spcAft>
              <a:buAutoNum type="arabicPeriod"/>
            </a:pPr>
            <a:endParaRPr lang="en-CA" sz="3200"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327366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Pentagon 7"/>
          <p:cNvSpPr/>
          <p:nvPr/>
        </p:nvSpPr>
        <p:spPr>
          <a:xfrm>
            <a:off x="436606" y="1788436"/>
            <a:ext cx="7107194" cy="641726"/>
          </a:xfrm>
          <a:prstGeom prst="homePlat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497838" y="332771"/>
            <a:ext cx="7045962" cy="1175359"/>
          </a:xfrm>
          <a:prstGeom prst="homePlate">
            <a:avLst/>
          </a:prstGeom>
          <a:solidFill>
            <a:schemeClr val="tx1">
              <a:alpha val="79000"/>
            </a:schemeClr>
          </a:solidFill>
        </p:spPr>
        <p:txBody>
          <a:bodyPr/>
          <a:lstStyle/>
          <a:p>
            <a:r>
              <a:rPr lang="en-CA" dirty="0">
                <a:latin typeface="Segoe UI" panose="020B0502040204020203" pitchFamily="34" charset="0"/>
                <a:cs typeface="Segoe UI" panose="020B0502040204020203" pitchFamily="34" charset="0"/>
              </a:rPr>
              <a:t>5 Ways to Run A Virtual Business</a:t>
            </a:r>
            <a:r>
              <a:rPr lang="en-GB" dirty="0">
                <a:latin typeface="Segoe UI" panose="020B0502040204020203" pitchFamily="34" charset="0"/>
                <a:cs typeface="Segoe UI" panose="020B0502040204020203" pitchFamily="34" charset="0"/>
              </a:rPr>
              <a:t>…</a:t>
            </a:r>
          </a:p>
        </p:txBody>
      </p:sp>
      <p:sp>
        <p:nvSpPr>
          <p:cNvPr id="9" name="Content Placeholder 8"/>
          <p:cNvSpPr>
            <a:spLocks noGrp="1"/>
          </p:cNvSpPr>
          <p:nvPr>
            <p:ph idx="1"/>
          </p:nvPr>
        </p:nvSpPr>
        <p:spPr>
          <a:solidFill>
            <a:schemeClr val="tx1"/>
          </a:solidFill>
        </p:spPr>
        <p:txBody>
          <a:bodyPr anchor="ctr" anchorCtr="0">
            <a:normAutofit/>
          </a:bodyPr>
          <a:lstStyle/>
          <a:p>
            <a:pPr>
              <a:spcBef>
                <a:spcPts val="0"/>
              </a:spcBef>
            </a:pPr>
            <a:r>
              <a:rPr lang="en-GB" dirty="0">
                <a:latin typeface="Segoe UI Light" panose="020B0502040204020203" pitchFamily="34" charset="0"/>
                <a:cs typeface="Segoe UI Light" panose="020B0502040204020203" pitchFamily="34" charset="0"/>
              </a:rPr>
              <a:t>   </a:t>
            </a:r>
          </a:p>
        </p:txBody>
      </p:sp>
      <p:sp>
        <p:nvSpPr>
          <p:cNvPr id="5" name="TextBox 4"/>
          <p:cNvSpPr txBox="1"/>
          <p:nvPr/>
        </p:nvSpPr>
        <p:spPr>
          <a:xfrm>
            <a:off x="497838" y="1788436"/>
            <a:ext cx="6626494" cy="3816429"/>
          </a:xfrm>
          <a:prstGeom prst="rect">
            <a:avLst/>
          </a:prstGeom>
          <a:noFill/>
        </p:spPr>
        <p:txBody>
          <a:bodyPr wrap="none" rtlCol="0">
            <a:spAutoFit/>
          </a:bodyPr>
          <a:lstStyle/>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Modern Productivity </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Connecting Teams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Great Customer Experiences</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Building &amp; Amplifying Your Brand</a:t>
            </a:r>
          </a:p>
          <a:p>
            <a:pPr marL="342900" indent="-342900">
              <a:spcBef>
                <a:spcPts val="600"/>
              </a:spcBef>
              <a:spcAft>
                <a:spcPts val="600"/>
              </a:spcAft>
              <a:buAutoNum type="arabicPeriod"/>
            </a:pPr>
            <a:r>
              <a:rPr lang="en-CA" sz="3200" dirty="0">
                <a:solidFill>
                  <a:schemeClr val="bg1"/>
                </a:solidFill>
                <a:latin typeface="Segoe UI" panose="020B0502040204020203" pitchFamily="34" charset="0"/>
                <a:cs typeface="Segoe UI" panose="020B0502040204020203" pitchFamily="34" charset="0"/>
              </a:rPr>
              <a:t>Outsourcing &amp; Renting</a:t>
            </a:r>
          </a:p>
          <a:p>
            <a:pPr marL="342900" indent="-342900">
              <a:spcBef>
                <a:spcPts val="600"/>
              </a:spcBef>
              <a:spcAft>
                <a:spcPts val="600"/>
              </a:spcAft>
              <a:buAutoNum type="arabicPeriod"/>
            </a:pPr>
            <a:endParaRPr lang="en-CA" sz="3200"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06400" y="6074183"/>
            <a:ext cx="1584736" cy="583088"/>
          </a:xfrm>
          <a:prstGeom prst="rect">
            <a:avLst/>
          </a:prstGeom>
        </p:spPr>
      </p:pic>
    </p:spTree>
    <p:extLst>
      <p:ext uri="{BB962C8B-B14F-4D97-AF65-F5344CB8AC3E}">
        <p14:creationId xmlns:p14="http://schemas.microsoft.com/office/powerpoint/2010/main" val="405823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6_Master">
  <a:themeElements>
    <a:clrScheme name="Custom 1">
      <a:dk1>
        <a:srgbClr val="3F3F3F"/>
      </a:dk1>
      <a:lt1>
        <a:sysClr val="window" lastClr="FFFFFF"/>
      </a:lt1>
      <a:dk2>
        <a:srgbClr val="00538F"/>
      </a:dk2>
      <a:lt2>
        <a:srgbClr val="EEECE1"/>
      </a:lt2>
      <a:accent1>
        <a:srgbClr val="2071B9"/>
      </a:accent1>
      <a:accent2>
        <a:srgbClr val="AB1D37"/>
      </a:accent2>
      <a:accent3>
        <a:srgbClr val="289746"/>
      </a:accent3>
      <a:accent4>
        <a:srgbClr val="8F1FAA"/>
      </a:accent4>
      <a:accent5>
        <a:srgbClr val="E4EDF2"/>
      </a:accent5>
      <a:accent6>
        <a:srgbClr val="FAA635"/>
      </a:accent6>
      <a:hlink>
        <a:srgbClr val="0073C6"/>
      </a:hlink>
      <a:folHlink>
        <a:srgbClr val="AB1D37"/>
      </a:folHlink>
    </a:clrScheme>
    <a:fontScheme name="Custom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8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2.xml><?xml version="1.0" encoding="utf-8"?>
<a:theme xmlns:a="http://schemas.openxmlformats.org/drawingml/2006/main" name="5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14.xml><?xml version="1.0" encoding="utf-8"?>
<a:theme xmlns:a="http://schemas.openxmlformats.org/drawingml/2006/main" name="14_Office365Theme">
  <a:themeElements>
    <a:clrScheme name="Custom 28">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DC3C00"/>
      </a:hlink>
      <a:folHlink>
        <a:srgbClr val="797A7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Theme" id="{A88165EC-3BEE-45DA-927E-82CC2C74FA50}" vid="{82995E1D-9284-4759-B22A-C56C68F4CEC2}"/>
    </a:ext>
  </a:extLst>
</a:theme>
</file>

<file path=ppt/theme/theme15.xml><?xml version="1.0" encoding="utf-8"?>
<a:theme xmlns:a="http://schemas.openxmlformats.org/drawingml/2006/main" name="4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6.xml><?xml version="1.0" encoding="utf-8"?>
<a:theme xmlns:a="http://schemas.openxmlformats.org/drawingml/2006/main" name="19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7.xml><?xml version="1.0" encoding="utf-8"?>
<a:theme xmlns:a="http://schemas.openxmlformats.org/drawingml/2006/main" name="7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20_Office Theme">
  <a:themeElements>
    <a:clrScheme name="Custom 4">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FFAB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21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ntelliem 2013 v1">
  <a:themeElements>
    <a:clrScheme name="IT Unity">
      <a:dk1>
        <a:srgbClr val="505050"/>
      </a:dk1>
      <a:lt1>
        <a:srgbClr val="FFFFFF"/>
      </a:lt1>
      <a:dk2>
        <a:srgbClr val="0072C6"/>
      </a:dk2>
      <a:lt2>
        <a:srgbClr val="E6E6E6"/>
      </a:lt2>
      <a:accent1>
        <a:srgbClr val="002060"/>
      </a:accent1>
      <a:accent2>
        <a:srgbClr val="C00000"/>
      </a:accent2>
      <a:accent3>
        <a:srgbClr val="007233"/>
      </a:accent3>
      <a:accent4>
        <a:srgbClr val="00188F"/>
      </a:accent4>
      <a:accent5>
        <a:srgbClr val="00BCF2"/>
      </a:accent5>
      <a:accent6>
        <a:srgbClr val="FFFF00"/>
      </a:accent6>
      <a:hlink>
        <a:srgbClr val="442359"/>
      </a:hlink>
      <a:folHlink>
        <a:srgbClr val="44235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 Unity 2014 Template" id="{7B60C8CF-58B7-4E51-A5B8-FBE3DC0B3963}" vid="{78D1B2C0-9D63-41E2-BEE1-2B225DF1C3DE}"/>
    </a:ext>
  </a:extLst>
</a:theme>
</file>

<file path=ppt/theme/theme20.xml><?xml version="1.0" encoding="utf-8"?>
<a:theme xmlns:a="http://schemas.openxmlformats.org/drawingml/2006/main" name="5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3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9.xml><?xml version="1.0" encoding="utf-8"?>
<a:theme xmlns:a="http://schemas.openxmlformats.org/drawingml/2006/main" name="14_Office Theme">
  <a:themeElements>
    <a:clrScheme name="MSFT Corporate colours">
      <a:dk1>
        <a:sysClr val="windowText" lastClr="000000"/>
      </a:dk1>
      <a:lt1>
        <a:sysClr val="window" lastClr="FFFFFF"/>
      </a:lt1>
      <a:dk2>
        <a:srgbClr val="1F497D"/>
      </a:dk2>
      <a:lt2>
        <a:srgbClr val="EEECE1"/>
      </a:lt2>
      <a:accent1>
        <a:srgbClr val="0493EB"/>
      </a:accent1>
      <a:accent2>
        <a:srgbClr val="EA3E19"/>
      </a:accent2>
      <a:accent3>
        <a:srgbClr val="6CAC00"/>
      </a:accent3>
      <a:accent4>
        <a:srgbClr val="FFAB00"/>
      </a:accent4>
      <a:accent5>
        <a:srgbClr val="A80492"/>
      </a:accent5>
      <a:accent6>
        <a:srgbClr val="0A58B5"/>
      </a:accent6>
      <a:hlink>
        <a:srgbClr val="17369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1034</TotalTime>
  <Words>1318</Words>
  <Application>Microsoft Office PowerPoint</Application>
  <PresentationFormat>Widescreen</PresentationFormat>
  <Paragraphs>180</Paragraphs>
  <Slides>34</Slides>
  <Notes>31</Notes>
  <HiddenSlides>1</HiddenSlides>
  <MMClips>0</MMClips>
  <ScaleCrop>false</ScaleCrop>
  <HeadingPairs>
    <vt:vector size="6" baseType="variant">
      <vt:variant>
        <vt:lpstr>Fonts Used</vt:lpstr>
      </vt:variant>
      <vt:variant>
        <vt:i4>11</vt:i4>
      </vt:variant>
      <vt:variant>
        <vt:lpstr>Theme</vt:lpstr>
      </vt:variant>
      <vt:variant>
        <vt:i4>20</vt:i4>
      </vt:variant>
      <vt:variant>
        <vt:lpstr>Slide Titles</vt:lpstr>
      </vt:variant>
      <vt:variant>
        <vt:i4>34</vt:i4>
      </vt:variant>
    </vt:vector>
  </HeadingPairs>
  <TitlesOfParts>
    <vt:vector size="65" baseType="lpstr">
      <vt:lpstr>Arial</vt:lpstr>
      <vt:lpstr>Avenir LT Pro 45 Book</vt:lpstr>
      <vt:lpstr>Calibri</vt:lpstr>
      <vt:lpstr>Consolas</vt:lpstr>
      <vt:lpstr>ＭＳ Ｐゴシック</vt:lpstr>
      <vt:lpstr>ＭＳ Ｐゴシック</vt:lpstr>
      <vt:lpstr>Segoe UI</vt:lpstr>
      <vt:lpstr>Segoe UI Light</vt:lpstr>
      <vt:lpstr>Segoe UI Semilight</vt:lpstr>
      <vt:lpstr>Times New Roman</vt:lpstr>
      <vt:lpstr>Wingdings</vt:lpstr>
      <vt:lpstr>6_Master</vt:lpstr>
      <vt:lpstr>Intelliem 2013 v1</vt:lpstr>
      <vt:lpstr>2_Office Theme</vt:lpstr>
      <vt:lpstr>4_Office Theme</vt:lpstr>
      <vt:lpstr>1_Office Theme</vt:lpstr>
      <vt:lpstr>3_Office Theme</vt:lpstr>
      <vt:lpstr>3_5-30055_Office Template 2012 - 16x9 - White Background</vt:lpstr>
      <vt:lpstr>1_5-30629_Build_Template_WHITE</vt:lpstr>
      <vt:lpstr>14_Office Theme</vt:lpstr>
      <vt:lpstr>18_5-30610_Microsoft_Ignite_Keynote_Template</vt:lpstr>
      <vt:lpstr>5-30610_Microsoft_Ignite_Keynote_Template</vt:lpstr>
      <vt:lpstr>5_Office Theme</vt:lpstr>
      <vt:lpstr>SQL Server 14_DRAFT_04222013_ab</vt:lpstr>
      <vt:lpstr>14_Office365Theme</vt:lpstr>
      <vt:lpstr>4_5-30055_Office Template 2012 - 16x9 - White Background</vt:lpstr>
      <vt:lpstr>19_5-30610_Microsoft_Ignite_Keynote_Template</vt:lpstr>
      <vt:lpstr>7_Office Theme</vt:lpstr>
      <vt:lpstr>20_Office Theme</vt:lpstr>
      <vt:lpstr>21_Office Theme</vt:lpstr>
      <vt:lpstr>5_5-30055_Office Template 2012 - 16x9 - White Background</vt:lpstr>
      <vt:lpstr>PowerPoint Presentation</vt:lpstr>
      <vt:lpstr>Abstract</vt:lpstr>
      <vt:lpstr>PowerPoint Presentation</vt:lpstr>
      <vt:lpstr>We work Anywhere…</vt:lpstr>
      <vt:lpstr>PowerPoint Presentation</vt:lpstr>
      <vt:lpstr>PowerPoint Presentation</vt:lpstr>
      <vt:lpstr>WE Work With More people…</vt:lpstr>
      <vt:lpstr>5 Ways to RUN A VIRTUAL BUSINESS…</vt:lpstr>
      <vt:lpstr>5 Ways to Run A Virtual Business…</vt:lpstr>
      <vt:lpstr>PowerPoint Presentation</vt:lpstr>
      <vt:lpstr>#1. Modern Productivity…</vt:lpstr>
      <vt:lpstr>PowerPoint Presentation</vt:lpstr>
      <vt:lpstr>PowerPoint Presentation</vt:lpstr>
      <vt:lpstr>#1. Modern Productivity…</vt:lpstr>
      <vt:lpstr>#1. Modern Productivity…</vt:lpstr>
      <vt:lpstr>#1. Modern Productivity…</vt:lpstr>
      <vt:lpstr>5 Ways to Run A Virtual Business…</vt:lpstr>
      <vt:lpstr>#2. Connecting teams…</vt:lpstr>
      <vt:lpstr>#2. Connecting teams…</vt:lpstr>
      <vt:lpstr>#2. Connecting teams…</vt:lpstr>
      <vt:lpstr>5 Ways to Run A Virtual Business…</vt:lpstr>
      <vt:lpstr>#3. great Customer experiences…</vt:lpstr>
      <vt:lpstr>#3. great Customer experiences…</vt:lpstr>
      <vt:lpstr>#3. great Customer experiences…</vt:lpstr>
      <vt:lpstr>5 Ways to Run A Virtual Business…</vt:lpstr>
      <vt:lpstr>#4. Building &amp; Amplifying Your Brand…</vt:lpstr>
      <vt:lpstr>#4. Building &amp; Amplifying Your Brand…</vt:lpstr>
      <vt:lpstr>#4. Building &amp; Amplifying Your Brand…</vt:lpstr>
      <vt:lpstr>5 Ways to Run A Virtual Business…</vt:lpstr>
      <vt:lpstr>#5. Outsourcing &amp; Renting…</vt:lpstr>
      <vt:lpstr>#5. Outsourcing &amp; Renting…</vt:lpstr>
      <vt:lpstr>Get A New Technology Plan…</vt:lpstr>
      <vt:lpstr>Your Organization Can be better than average…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Harbridge</dc:creator>
  <cp:lastModifiedBy>Thomas Rayner</cp:lastModifiedBy>
  <cp:revision>70</cp:revision>
  <dcterms:modified xsi:type="dcterms:W3CDTF">2016-05-24T15:59:23Z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0x0101001AFDF0389463074CB07D4BE0CC24EBDD</vt:lpwstr>
  </property>
</Properties>
</file>